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4.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787" r:id="rId5"/>
    <p:sldMasterId id="2147483813" r:id="rId6"/>
    <p:sldMasterId id="2147483839" r:id="rId7"/>
    <p:sldMasterId id="2147483865" r:id="rId8"/>
  </p:sldMasterIdLst>
  <p:notesMasterIdLst>
    <p:notesMasterId r:id="rId24"/>
  </p:notesMasterIdLst>
  <p:handoutMasterIdLst>
    <p:handoutMasterId r:id="rId25"/>
  </p:handoutMasterIdLst>
  <p:sldIdLst>
    <p:sldId id="548" r:id="rId9"/>
    <p:sldId id="461" r:id="rId10"/>
    <p:sldId id="400" r:id="rId11"/>
    <p:sldId id="525" r:id="rId12"/>
    <p:sldId id="483" r:id="rId13"/>
    <p:sldId id="486" r:id="rId14"/>
    <p:sldId id="491" r:id="rId15"/>
    <p:sldId id="542" r:id="rId16"/>
    <p:sldId id="544" r:id="rId17"/>
    <p:sldId id="545" r:id="rId18"/>
    <p:sldId id="531" r:id="rId19"/>
    <p:sldId id="536" r:id="rId20"/>
    <p:sldId id="541" r:id="rId21"/>
    <p:sldId id="540" r:id="rId22"/>
    <p:sldId id="530"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9200"/>
    <a:srgbClr val="B7B5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89EFCF-89FA-4D6D-973A-F78FDCC26F03}" v="48" dt="2020-04-23T08:10:21.12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4" autoAdjust="0"/>
    <p:restoredTop sz="73822" autoAdjust="0"/>
  </p:normalViewPr>
  <p:slideViewPr>
    <p:cSldViewPr snapToGrid="0" showGuides="1">
      <p:cViewPr varScale="1">
        <p:scale>
          <a:sx n="51" d="100"/>
          <a:sy n="51" d="100"/>
        </p:scale>
        <p:origin x="724" y="32"/>
      </p:cViewPr>
      <p:guideLst>
        <p:guide orient="horz" pos="2160"/>
        <p:guide pos="3840"/>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8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FF60D11-D7D7-4D02-8C16-1E1A3650E4D4}" type="datetimeFigureOut">
              <a:rPr lang="nl-BE" smtClean="0"/>
              <a:t>30/06/2020</a:t>
            </a:fld>
            <a:endParaRPr lang="nl-BE"/>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A7B2BB9-91D9-43F1-84EA-26CCADBB8BAA}" type="slidenum">
              <a:rPr lang="nl-BE" smtClean="0"/>
              <a:t>‹#›</a:t>
            </a:fld>
            <a:endParaRPr lang="nl-BE"/>
          </a:p>
        </p:txBody>
      </p:sp>
    </p:spTree>
    <p:extLst>
      <p:ext uri="{BB962C8B-B14F-4D97-AF65-F5344CB8AC3E}">
        <p14:creationId xmlns:p14="http://schemas.microsoft.com/office/powerpoint/2010/main" val="3423459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3CC3FF8-F3B6-415D-B703-50FB796503F1}" type="datetimeFigureOut">
              <a:rPr lang="nl-BE" smtClean="0"/>
              <a:t>30/06/2020</a:t>
            </a:fld>
            <a:endParaRPr lang="nl-B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55BE4EA-BDE9-44B3-A7AF-42F0F393377D}" type="slidenum">
              <a:rPr lang="nl-BE" smtClean="0"/>
              <a:t>‹#›</a:t>
            </a:fld>
            <a:endParaRPr lang="nl-BE"/>
          </a:p>
        </p:txBody>
      </p:sp>
    </p:spTree>
    <p:extLst>
      <p:ext uri="{BB962C8B-B14F-4D97-AF65-F5344CB8AC3E}">
        <p14:creationId xmlns:p14="http://schemas.microsoft.com/office/powerpoint/2010/main" val="401788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BE4EA-BDE9-44B3-A7AF-42F0F393377D}" type="slidenum">
              <a:rPr lang="nl-BE" smtClean="0"/>
              <a:t>1</a:t>
            </a:fld>
            <a:endParaRPr lang="nl-BE"/>
          </a:p>
        </p:txBody>
      </p:sp>
    </p:spTree>
    <p:extLst>
      <p:ext uri="{BB962C8B-B14F-4D97-AF65-F5344CB8AC3E}">
        <p14:creationId xmlns:p14="http://schemas.microsoft.com/office/powerpoint/2010/main" val="4189644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Job design:</a:t>
            </a:r>
            <a:r>
              <a:rPr lang="nl-BE" baseline="0" dirty="0" smtClean="0"/>
              <a:t> </a:t>
            </a:r>
            <a:r>
              <a:rPr lang="nl-BE" dirty="0" smtClean="0"/>
              <a:t>6 domeinen van werk die invloed</a:t>
            </a:r>
            <a:r>
              <a:rPr lang="nl-BE" baseline="0" dirty="0" smtClean="0"/>
              <a:t> hebben op welzijn van medewerkers en mogelijk aangepast kunnen worden.</a:t>
            </a:r>
          </a:p>
          <a:p>
            <a:r>
              <a:rPr lang="nl-BE" dirty="0" smtClean="0"/>
              <a:t>Waar moet ik beginnen? 6 domeinen van werk </a:t>
            </a:r>
          </a:p>
          <a:p>
            <a:endParaRPr lang="nl-BE" sz="1200" b="0" i="0" u="none" strike="noStrike" kern="1200" baseline="0" dirty="0" smtClean="0">
              <a:solidFill>
                <a:schemeClr val="tx1"/>
              </a:solidFill>
              <a:latin typeface="+mn-lt"/>
              <a:ea typeface="+mn-ea"/>
              <a:cs typeface="+mn-cs"/>
            </a:endParaRPr>
          </a:p>
          <a:p>
            <a:r>
              <a:rPr lang="nl-BE" sz="1200" b="0" i="0" u="none" strike="noStrike" kern="1200" baseline="0" dirty="0" smtClean="0">
                <a:solidFill>
                  <a:schemeClr val="tx1"/>
                </a:solidFill>
                <a:latin typeface="+mn-lt"/>
                <a:ea typeface="+mn-ea"/>
                <a:cs typeface="+mn-cs"/>
              </a:rPr>
              <a:t>Niet enkel werken aan die dingen die niet goed gaan.</a:t>
            </a:r>
          </a:p>
          <a:p>
            <a:r>
              <a:rPr lang="nl-BE" sz="1200" b="0" i="0" u="none" strike="noStrike" kern="1200" baseline="0" dirty="0" smtClean="0">
                <a:solidFill>
                  <a:schemeClr val="tx1"/>
                </a:solidFill>
                <a:latin typeface="+mn-lt"/>
                <a:ea typeface="+mn-ea"/>
                <a:cs typeface="+mn-cs"/>
              </a:rPr>
              <a:t>De positieve verbeteren kan soms makkelijker en evenveel effect</a:t>
            </a:r>
          </a:p>
          <a:p>
            <a:endParaRPr lang="nl-BE" sz="1200" b="0" i="0" u="none" strike="noStrike" kern="1200" baseline="0" dirty="0" smtClean="0">
              <a:solidFill>
                <a:schemeClr val="tx1"/>
              </a:solidFill>
              <a:latin typeface="+mn-lt"/>
              <a:ea typeface="+mn-ea"/>
              <a:cs typeface="+mn-cs"/>
            </a:endParaRPr>
          </a:p>
          <a:p>
            <a:r>
              <a:rPr lang="nl-BE" sz="1200" b="0" i="0" u="none" strike="noStrike" kern="1200" baseline="0" dirty="0" smtClean="0">
                <a:solidFill>
                  <a:schemeClr val="tx1"/>
                </a:solidFill>
                <a:latin typeface="+mn-lt"/>
                <a:ea typeface="+mn-ea"/>
                <a:cs typeface="+mn-cs"/>
              </a:rPr>
              <a:t>BELANGRIJK WAT WG NU INSTALLEERT Want: </a:t>
            </a:r>
            <a:r>
              <a:rPr lang="nl-BE" sz="1200" b="0" i="0" u="none" strike="noStrike" kern="1200" baseline="0" dirty="0" err="1" smtClean="0">
                <a:solidFill>
                  <a:schemeClr val="tx1"/>
                </a:solidFill>
                <a:latin typeface="+mn-lt"/>
                <a:ea typeface="+mn-ea"/>
                <a:cs typeface="+mn-cs"/>
              </a:rPr>
              <a:t>Harari</a:t>
            </a:r>
            <a:endParaRPr lang="en-US" dirty="0"/>
          </a:p>
        </p:txBody>
      </p:sp>
      <p:sp>
        <p:nvSpPr>
          <p:cNvPr id="4" name="Slide Number Placeholder 3"/>
          <p:cNvSpPr>
            <a:spLocks noGrp="1"/>
          </p:cNvSpPr>
          <p:nvPr>
            <p:ph type="sldNum" sz="quarter" idx="10"/>
          </p:nvPr>
        </p:nvSpPr>
        <p:spPr/>
        <p:txBody>
          <a:bodyPr/>
          <a:lstStyle/>
          <a:p>
            <a:fld id="{255BE4EA-BDE9-44B3-A7AF-42F0F393377D}" type="slidenum">
              <a:rPr lang="nl-BE" smtClean="0"/>
              <a:t>10</a:t>
            </a:fld>
            <a:endParaRPr lang="nl-BE"/>
          </a:p>
        </p:txBody>
      </p:sp>
    </p:spTree>
    <p:extLst>
      <p:ext uri="{BB962C8B-B14F-4D97-AF65-F5344CB8AC3E}">
        <p14:creationId xmlns:p14="http://schemas.microsoft.com/office/powerpoint/2010/main" val="384305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Ook onderzoek RSM: </a:t>
            </a:r>
            <a:r>
              <a:rPr lang="nl-BE" dirty="0" err="1" smtClean="0"/>
              <a:t>social</a:t>
            </a:r>
            <a:r>
              <a:rPr lang="nl-BE" dirty="0" smtClean="0"/>
              <a:t> </a:t>
            </a:r>
            <a:r>
              <a:rPr lang="nl-BE" dirty="0" err="1" smtClean="0"/>
              <a:t>connection</a:t>
            </a:r>
            <a:r>
              <a:rPr lang="nl-BE" dirty="0" smtClean="0"/>
              <a:t>, beloning: </a:t>
            </a:r>
            <a:r>
              <a:rPr lang="nl-BE" dirty="0" err="1" smtClean="0"/>
              <a:t>this</a:t>
            </a:r>
            <a:r>
              <a:rPr lang="nl-BE" dirty="0" smtClean="0"/>
              <a:t> is missing </a:t>
            </a:r>
            <a:r>
              <a:rPr lang="nl-BE" dirty="0" err="1" smtClean="0"/>
              <a:t>now</a:t>
            </a:r>
            <a:endParaRPr lang="nl-BE" dirty="0" smtClean="0"/>
          </a:p>
          <a:p>
            <a:endParaRPr lang="nl-BE"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dirty="0" smtClean="0"/>
              <a:t>Nochtans ondersteuning LD en collega’s aanwezig – tis niet dat ze vervreemden van elkaar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dirty="0" smtClean="0"/>
              <a:t>Wat het mogelijk wel is: Meer dagen niet op </a:t>
            </a:r>
            <a:r>
              <a:rPr lang="nl-BE" dirty="0" err="1" smtClean="0"/>
              <a:t>buro</a:t>
            </a:r>
            <a:r>
              <a:rPr lang="nl-BE" dirty="0" smtClean="0"/>
              <a:t> </a:t>
            </a:r>
            <a:r>
              <a:rPr lang="nl-BE" dirty="0" err="1" smtClean="0"/>
              <a:t>wsch</a:t>
            </a:r>
            <a:r>
              <a:rPr lang="nl-BE" dirty="0" smtClean="0"/>
              <a:t> voor iets tussen: </a:t>
            </a:r>
            <a:r>
              <a:rPr lang="nl-BE" dirty="0" err="1" smtClean="0"/>
              <a:t>gemidd</a:t>
            </a:r>
            <a:r>
              <a:rPr lang="nl-BE" dirty="0" smtClean="0"/>
              <a:t> aantal dagen telewerk verschuift : van 1 naar 2/3 dagen per week</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BE" dirty="0" smtClean="0"/>
          </a:p>
          <a:p>
            <a:r>
              <a:rPr lang="nl-BE" sz="1200" kern="1200" dirty="0" smtClean="0">
                <a:solidFill>
                  <a:schemeClr val="tx1"/>
                </a:solidFill>
                <a:effectLst/>
                <a:latin typeface="+mn-lt"/>
                <a:ea typeface="+mn-ea"/>
                <a:cs typeface="+mn-cs"/>
              </a:rPr>
              <a:t>Ook de zorg om </a:t>
            </a:r>
            <a:r>
              <a:rPr lang="nl-BE" sz="1200" b="1" kern="1200" dirty="0" smtClean="0">
                <a:solidFill>
                  <a:schemeClr val="tx1"/>
                </a:solidFill>
                <a:effectLst/>
                <a:latin typeface="+mn-lt"/>
                <a:ea typeface="+mn-ea"/>
                <a:cs typeface="+mn-cs"/>
              </a:rPr>
              <a:t>verbondenheid</a:t>
            </a:r>
            <a:r>
              <a:rPr lang="nl-BE" sz="1200" kern="1200" dirty="0" smtClean="0">
                <a:solidFill>
                  <a:schemeClr val="tx1"/>
                </a:solidFill>
                <a:effectLst/>
                <a:latin typeface="+mn-lt"/>
                <a:ea typeface="+mn-ea"/>
                <a:cs typeface="+mn-cs"/>
              </a:rPr>
              <a:t> met bedrijf en collega’s blijft bij 1/3</a:t>
            </a:r>
            <a:r>
              <a:rPr lang="nl-BE" sz="1200" kern="1200" baseline="30000" dirty="0" smtClean="0">
                <a:solidFill>
                  <a:schemeClr val="tx1"/>
                </a:solidFill>
                <a:effectLst/>
                <a:latin typeface="+mn-lt"/>
                <a:ea typeface="+mn-ea"/>
                <a:cs typeface="+mn-cs"/>
              </a:rPr>
              <a:t>e</a:t>
            </a:r>
            <a:r>
              <a:rPr lang="nl-BE" sz="1200" kern="1200" dirty="0" smtClean="0">
                <a:solidFill>
                  <a:schemeClr val="tx1"/>
                </a:solidFill>
                <a:effectLst/>
                <a:latin typeface="+mn-lt"/>
                <a:ea typeface="+mn-ea"/>
                <a:cs typeface="+mn-cs"/>
              </a:rPr>
              <a:t> van de bedrijfsleiders en HR-professionals aanwezig. Ondersteuning door leidinggevenden (74%) en collega’s (79%) is nochtans sterk aanwezig. Mogelijk heeft de veranderde norm voor </a:t>
            </a:r>
            <a:r>
              <a:rPr lang="nl-BE" sz="1200" b="1" kern="1200" dirty="0" err="1" smtClean="0">
                <a:solidFill>
                  <a:schemeClr val="tx1"/>
                </a:solidFill>
                <a:effectLst/>
                <a:latin typeface="+mn-lt"/>
                <a:ea typeface="+mn-ea"/>
                <a:cs typeface="+mn-cs"/>
              </a:rPr>
              <a:t>tele</a:t>
            </a:r>
            <a:r>
              <a:rPr lang="nl-BE" sz="1200" b="1" kern="1200" dirty="0" smtClean="0">
                <a:solidFill>
                  <a:schemeClr val="tx1"/>
                </a:solidFill>
                <a:effectLst/>
                <a:latin typeface="+mn-lt"/>
                <a:ea typeface="+mn-ea"/>
                <a:cs typeface="+mn-cs"/>
              </a:rPr>
              <a:t>-thuiswerk</a:t>
            </a:r>
            <a:r>
              <a:rPr lang="nl-BE" sz="1200" kern="1200" dirty="0" smtClean="0">
                <a:solidFill>
                  <a:schemeClr val="tx1"/>
                </a:solidFill>
                <a:effectLst/>
                <a:latin typeface="+mn-lt"/>
                <a:ea typeface="+mn-ea"/>
                <a:cs typeface="+mn-cs"/>
              </a:rPr>
              <a:t> er iets mee te maken: van 1 dag per week thuis voor de crisis (86%), wordt 2 à 3 dagen per week in het najaar het nieuwe normaal (71%). Immers, hoewel men vooral positieve gevolgen van </a:t>
            </a:r>
            <a:r>
              <a:rPr lang="nl-BE" sz="1200" kern="1200" dirty="0" err="1" smtClean="0">
                <a:solidFill>
                  <a:schemeClr val="tx1"/>
                </a:solidFill>
                <a:effectLst/>
                <a:latin typeface="+mn-lt"/>
                <a:ea typeface="+mn-ea"/>
                <a:cs typeface="+mn-cs"/>
              </a:rPr>
              <a:t>tele</a:t>
            </a:r>
            <a:r>
              <a:rPr lang="nl-BE" sz="1200" kern="1200" dirty="0" smtClean="0">
                <a:solidFill>
                  <a:schemeClr val="tx1"/>
                </a:solidFill>
                <a:effectLst/>
                <a:latin typeface="+mn-lt"/>
                <a:ea typeface="+mn-ea"/>
                <a:cs typeface="+mn-cs"/>
              </a:rPr>
              <a:t>-thuiswerk voor de medewerkers ziet (verminderde pendeltijd (83%) en betere </a:t>
            </a:r>
            <a:r>
              <a:rPr lang="nl-BE" sz="1200" kern="1200" dirty="0" err="1" smtClean="0">
                <a:solidFill>
                  <a:schemeClr val="tx1"/>
                </a:solidFill>
                <a:effectLst/>
                <a:latin typeface="+mn-lt"/>
                <a:ea typeface="+mn-ea"/>
                <a:cs typeface="+mn-cs"/>
              </a:rPr>
              <a:t>work</a:t>
            </a:r>
            <a:r>
              <a:rPr lang="nl-BE" sz="1200" kern="1200" dirty="0" smtClean="0">
                <a:solidFill>
                  <a:schemeClr val="tx1"/>
                </a:solidFill>
                <a:effectLst/>
                <a:latin typeface="+mn-lt"/>
                <a:ea typeface="+mn-ea"/>
                <a:cs typeface="+mn-cs"/>
              </a:rPr>
              <a:t>/life balans (78%), erkennen werkgevers ook de nadelen op vlak van verbondenheid (gemis collega’s 78%). Dit laatste is volgens de bevraagden de voornaamste reden waarom telewerk mogelijk toch niet zo een hoge vlucht zou nemen. “</a:t>
            </a:r>
            <a:r>
              <a:rPr lang="nl-BE" sz="1200" i="1" kern="1200" dirty="0" smtClean="0">
                <a:solidFill>
                  <a:schemeClr val="tx1"/>
                </a:solidFill>
                <a:effectLst/>
                <a:latin typeface="+mn-lt"/>
                <a:ea typeface="+mn-ea"/>
                <a:cs typeface="+mn-cs"/>
              </a:rPr>
              <a:t>Je herkent hier het spanningsveld tussen autonomie en verbondenheid,” stelt dr. Kathleen Vangronsvelt. “Telewerk geeft medewerkers enerzijds de mogelijkheid om hun dag meer zelf te sturen, anderzijds belemmert het de ongedwongen sociale contacten die ons het gevoel geven ergens bij te horen.”</a:t>
            </a:r>
            <a:r>
              <a:rPr lang="nl-BE"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Waar voor de crisis in 30% van de bevraagde bedrijven meer dan de helft van de bedienden kon thuiswerken, is dat nu (juni) in 75% van de bevraagde bedrijven het geval, in de zomer 71% en in het najaar in 59% van de bedrijven voorzien. Ook het zwaartepunt van aantal dagen schuift op. Waar vroeger 1 dag per week de norm was (86%), is dit voor het najaar 2 à 3 dagen per week (71%). En het lijkt er op dat deze trend zich ook na eind 2020 zal doorzetten: slechts 6% van de bevraagde bedrijven werkten een policy voor thuiswerk uit, louter met het oog op telewerk in het kader van de bestrijding van de gevolgen van de pandemie. En 1 op 5  geeft aan te overwegen om kantoorruimte te verminderen n.a.v. verhoogd </a:t>
            </a:r>
            <a:r>
              <a:rPr lang="nl-BE" sz="1200" kern="1200" dirty="0" err="1" smtClean="0">
                <a:solidFill>
                  <a:schemeClr val="tx1"/>
                </a:solidFill>
                <a:effectLst/>
                <a:latin typeface="+mn-lt"/>
                <a:ea typeface="+mn-ea"/>
                <a:cs typeface="+mn-cs"/>
              </a:rPr>
              <a:t>tele</a:t>
            </a:r>
            <a:r>
              <a:rPr lang="nl-BE" sz="1200" kern="1200" dirty="0" smtClean="0">
                <a:solidFill>
                  <a:schemeClr val="tx1"/>
                </a:solidFill>
                <a:effectLst/>
                <a:latin typeface="+mn-lt"/>
                <a:ea typeface="+mn-ea"/>
                <a:cs typeface="+mn-cs"/>
              </a:rPr>
              <a:t>-thuiswerk.</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5BE4EA-BDE9-44B3-A7AF-42F0F393377D}" type="slidenum">
              <a:rPr lang="nl-BE" smtClean="0"/>
              <a:t>11</a:t>
            </a:fld>
            <a:endParaRPr lang="nl-BE"/>
          </a:p>
        </p:txBody>
      </p:sp>
    </p:spTree>
    <p:extLst>
      <p:ext uri="{BB962C8B-B14F-4D97-AF65-F5344CB8AC3E}">
        <p14:creationId xmlns:p14="http://schemas.microsoft.com/office/powerpoint/2010/main" val="4205079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smtClean="0">
                <a:solidFill>
                  <a:schemeClr val="tx1"/>
                </a:solidFill>
                <a:effectLst/>
                <a:latin typeface="+mn-lt"/>
                <a:ea typeface="+mn-ea"/>
                <a:cs typeface="+mn-cs"/>
              </a:rPr>
              <a:t>GEGEVEN dat telewerk</a:t>
            </a:r>
            <a:r>
              <a:rPr lang="nl-BE" sz="1200" kern="1200" baseline="0" dirty="0" smtClean="0">
                <a:solidFill>
                  <a:schemeClr val="tx1"/>
                </a:solidFill>
                <a:effectLst/>
                <a:latin typeface="+mn-lt"/>
                <a:ea typeface="+mn-ea"/>
                <a:cs typeface="+mn-cs"/>
              </a:rPr>
              <a:t> nieuwe norm wordt.</a:t>
            </a:r>
          </a:p>
          <a:p>
            <a:endParaRPr lang="nl-BE" sz="1200" kern="1200" baseline="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Immers, hoewel men vooral positieve gevolgen van </a:t>
            </a:r>
            <a:r>
              <a:rPr lang="nl-BE" sz="1200" kern="1200" dirty="0" err="1" smtClean="0">
                <a:solidFill>
                  <a:schemeClr val="tx1"/>
                </a:solidFill>
                <a:effectLst/>
                <a:latin typeface="+mn-lt"/>
                <a:ea typeface="+mn-ea"/>
                <a:cs typeface="+mn-cs"/>
              </a:rPr>
              <a:t>tele</a:t>
            </a:r>
            <a:r>
              <a:rPr lang="nl-BE" sz="1200" kern="1200" dirty="0" smtClean="0">
                <a:solidFill>
                  <a:schemeClr val="tx1"/>
                </a:solidFill>
                <a:effectLst/>
                <a:latin typeface="+mn-lt"/>
                <a:ea typeface="+mn-ea"/>
                <a:cs typeface="+mn-cs"/>
              </a:rPr>
              <a:t>-thuiswerk voor de medewerkers ziet (verminderde pendeltijd (83%) en betere </a:t>
            </a:r>
            <a:r>
              <a:rPr lang="nl-BE" sz="1200" kern="1200" dirty="0" err="1" smtClean="0">
                <a:solidFill>
                  <a:schemeClr val="tx1"/>
                </a:solidFill>
                <a:effectLst/>
                <a:latin typeface="+mn-lt"/>
                <a:ea typeface="+mn-ea"/>
                <a:cs typeface="+mn-cs"/>
              </a:rPr>
              <a:t>work</a:t>
            </a:r>
            <a:r>
              <a:rPr lang="nl-BE" sz="1200" kern="1200" dirty="0" smtClean="0">
                <a:solidFill>
                  <a:schemeClr val="tx1"/>
                </a:solidFill>
                <a:effectLst/>
                <a:latin typeface="+mn-lt"/>
                <a:ea typeface="+mn-ea"/>
                <a:cs typeface="+mn-cs"/>
              </a:rPr>
              <a:t>/life balans (78%), erkennen werkgevers ook de nadelen op vlak van verbondenheid (gemis collega’s 78%). Dit laatste is volgens de bevraagden de voornaamste reden waarom telewerk mogelijk toch niet zo een hoge vlucht zou nemen. “</a:t>
            </a:r>
            <a:r>
              <a:rPr lang="nl-BE" sz="1200" i="1" kern="1200" dirty="0" smtClean="0">
                <a:solidFill>
                  <a:schemeClr val="tx1"/>
                </a:solidFill>
                <a:effectLst/>
                <a:latin typeface="+mn-lt"/>
                <a:ea typeface="+mn-ea"/>
                <a:cs typeface="+mn-cs"/>
              </a:rPr>
              <a:t>Je herkent hier het spanningsveld tussen autonomie en verbondenheid,” stelt dr. Kathleen Vangronsvelt. “Telewerk geeft medewerkers enerzijds de mogelijkheid om hun dag meer zelf te sturen, anderzijds belemmert het de ongedwongen sociale contacten die ons het gevoel geven ergens bij te horen.”</a:t>
            </a:r>
            <a:r>
              <a:rPr lang="nl-BE"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Waar voor de crisis in 30% van de bevraagde bedrijven meer dan de helft van de bedienden kon thuiswerken, is dat nu (juni) in 75% van de bevraagde bedrijven het geval, in de zomer 71% en in het najaar in 59% van de bedrijven voorzien. Ook het zwaartepunt van aantal dagen schuift op. Waar vroeger 1 dag per week de norm was (86%), is dit voor het najaar 2 à 3 dagen per week (71%). En het lijkt er op dat deze trend zich ook na eind 2020 zal doorzetten: slechts 6% van de bevraagde bedrijven werkten een policy voor thuiswerk uit, louter met het oog op telewerk in het kader van de bestrijding van de gevolgen van de pandemie. En 1 op 5  geeft aan te overwegen om kantoorruimte te verminderen n.a.v. verhoogd </a:t>
            </a:r>
            <a:r>
              <a:rPr lang="nl-BE" sz="1200" kern="1200" dirty="0" err="1" smtClean="0">
                <a:solidFill>
                  <a:schemeClr val="tx1"/>
                </a:solidFill>
                <a:effectLst/>
                <a:latin typeface="+mn-lt"/>
                <a:ea typeface="+mn-ea"/>
                <a:cs typeface="+mn-cs"/>
              </a:rPr>
              <a:t>tele</a:t>
            </a:r>
            <a:r>
              <a:rPr lang="nl-BE" sz="1200" kern="1200" dirty="0" smtClean="0">
                <a:solidFill>
                  <a:schemeClr val="tx1"/>
                </a:solidFill>
                <a:effectLst/>
                <a:latin typeface="+mn-lt"/>
                <a:ea typeface="+mn-ea"/>
                <a:cs typeface="+mn-cs"/>
              </a:rPr>
              <a:t>-thuiswerk.</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5BE4EA-BDE9-44B3-A7AF-42F0F393377D}" type="slidenum">
              <a:rPr lang="nl-BE" smtClean="0"/>
              <a:t>12</a:t>
            </a:fld>
            <a:endParaRPr lang="nl-BE"/>
          </a:p>
        </p:txBody>
      </p:sp>
    </p:spTree>
    <p:extLst>
      <p:ext uri="{BB962C8B-B14F-4D97-AF65-F5344CB8AC3E}">
        <p14:creationId xmlns:p14="http://schemas.microsoft.com/office/powerpoint/2010/main" val="2994537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Wat kan WG doen om welzijn te bevorderen? Gegeven dat thuiswerk een stuk het nieuwe</a:t>
            </a:r>
            <a:r>
              <a:rPr lang="nl-BE" baseline="0" dirty="0" smtClean="0"/>
              <a:t> normaal wordt</a:t>
            </a:r>
          </a:p>
          <a:p>
            <a:endParaRPr lang="nl-BE" baseline="0" dirty="0" smtClean="0"/>
          </a:p>
          <a:p>
            <a:r>
              <a:rPr lang="nl-BE" baseline="0" dirty="0" err="1" smtClean="0"/>
              <a:t>Kossek</a:t>
            </a:r>
            <a:r>
              <a:rPr lang="nl-BE" baseline="0" dirty="0" smtClean="0"/>
              <a:t>: </a:t>
            </a:r>
            <a:r>
              <a:rPr lang="nl-BE" baseline="0" dirty="0" err="1" smtClean="0"/>
              <a:t>Flexstijl</a:t>
            </a:r>
            <a:r>
              <a:rPr lang="nl-BE" baseline="0" dirty="0" smtClean="0"/>
              <a:t> is over hoe we omgaan met grenzen, aandacht en relaties. (Strategie om </a:t>
            </a:r>
            <a:r>
              <a:rPr lang="nl-BE" baseline="0" dirty="0" err="1" smtClean="0"/>
              <a:t>om</a:t>
            </a:r>
            <a:r>
              <a:rPr lang="nl-BE" baseline="0" dirty="0" smtClean="0"/>
              <a:t> te gaan met werk in leven </a:t>
            </a:r>
            <a:r>
              <a:rPr lang="nl-BE" baseline="0" dirty="0" err="1" smtClean="0"/>
              <a:t>obv</a:t>
            </a:r>
            <a:r>
              <a:rPr lang="nl-BE" baseline="0" dirty="0" smtClean="0"/>
              <a:t> wat u drijft om uw werk te doen + drijft in uw relaties)</a:t>
            </a:r>
          </a:p>
          <a:p>
            <a:r>
              <a:rPr lang="nl-BE" baseline="0" dirty="0" smtClean="0"/>
              <a:t>Separators kiezen ofwel werk ofwel thuis als belangrijkste. =&gt; grote valkuil “belemmerd leven”; je mist dingen</a:t>
            </a:r>
          </a:p>
          <a:p>
            <a:r>
              <a:rPr lang="nl-BE" baseline="0" dirty="0" smtClean="0"/>
              <a:t>Integrators blenden werk en leven, zowel fysiek als mentaal, </a:t>
            </a:r>
            <a:r>
              <a:rPr lang="nl-BE" baseline="0" dirty="0" err="1" smtClean="0"/>
              <a:t>obv</a:t>
            </a:r>
            <a:r>
              <a:rPr lang="nl-BE" baseline="0" dirty="0" smtClean="0"/>
              <a:t> cues (int &amp; </a:t>
            </a:r>
            <a:r>
              <a:rPr lang="nl-BE" baseline="0" dirty="0" err="1" smtClean="0"/>
              <a:t>ext</a:t>
            </a:r>
            <a:r>
              <a:rPr lang="nl-BE" baseline="0" dirty="0" smtClean="0"/>
              <a:t>) =&gt; grote valkuil: </a:t>
            </a:r>
            <a:r>
              <a:rPr lang="nl-BE" baseline="0" dirty="0" err="1" smtClean="0"/>
              <a:t>switching</a:t>
            </a:r>
            <a:r>
              <a:rPr lang="nl-BE" baseline="0" dirty="0" smtClean="0"/>
              <a:t> </a:t>
            </a:r>
            <a:r>
              <a:rPr lang="nl-BE" baseline="0" dirty="0" err="1" smtClean="0"/>
              <a:t>costs</a:t>
            </a:r>
            <a:endParaRPr lang="nl-BE" baseline="0" dirty="0" smtClean="0"/>
          </a:p>
          <a:p>
            <a:r>
              <a:rPr lang="nl-BE" baseline="0" dirty="0" err="1" smtClean="0"/>
              <a:t>Volleyers</a:t>
            </a:r>
            <a:r>
              <a:rPr lang="nl-BE" baseline="0" dirty="0" smtClean="0"/>
              <a:t> kiezen dan weer voor de ene stijl, dan weer voor de andere =&gt; grote valkuil: verwarring bij mensen rond hen.</a:t>
            </a:r>
          </a:p>
          <a:p>
            <a:r>
              <a:rPr lang="nl-BE" baseline="0" dirty="0" smtClean="0"/>
              <a:t>Dynamisch concept: kan veranderen doorheen leven (bv. integrator zolang je geen kinderen had; met kinderen niet meer haalbaar)</a:t>
            </a:r>
          </a:p>
          <a:p>
            <a:r>
              <a:rPr lang="nl-BE" baseline="0" dirty="0" smtClean="0"/>
              <a:t>Mensen zitten niet altijd in de stijl die het best bij hen past. </a:t>
            </a:r>
            <a:r>
              <a:rPr lang="nl-BE" baseline="0" dirty="0" err="1" smtClean="0"/>
              <a:t>Owv</a:t>
            </a:r>
            <a:r>
              <a:rPr lang="nl-BE" baseline="0" dirty="0" smtClean="0"/>
              <a:t> context, of </a:t>
            </a:r>
            <a:r>
              <a:rPr lang="nl-BE" baseline="0" dirty="0" err="1" smtClean="0"/>
              <a:t>owv</a:t>
            </a:r>
            <a:r>
              <a:rPr lang="nl-BE" baseline="0" dirty="0" smtClean="0"/>
              <a:t> hoe ze vroeger werkten.</a:t>
            </a:r>
          </a:p>
          <a:p>
            <a:endParaRPr lang="nl-BE" baseline="0" dirty="0" smtClean="0"/>
          </a:p>
          <a:p>
            <a:r>
              <a:rPr lang="nl-BE" baseline="0" dirty="0" smtClean="0"/>
              <a:t>Architect</a:t>
            </a:r>
          </a:p>
          <a:p>
            <a:pPr marL="0" lvl="1" indent="0">
              <a:buFontTx/>
              <a:buNone/>
            </a:pPr>
            <a:r>
              <a:rPr lang="nl-BE" dirty="0" smtClean="0"/>
              <a:t>Net zoals verschillende ruimtes dienden voor verschillende doeleinden (focus-ruimte, brainstorm-ruimte,…) , kan je ook per gewenst resultaat, de aanwezigheidsvorm kiezen. Denk daar bewust over na. Bv. :</a:t>
            </a:r>
          </a:p>
          <a:p>
            <a:pPr marL="2800350" lvl="5" indent="-285750">
              <a:buFontTx/>
              <a:buChar char="-"/>
            </a:pPr>
            <a:r>
              <a:rPr lang="nl-BE" dirty="0" smtClean="0"/>
              <a:t>Focustijd thuis</a:t>
            </a:r>
          </a:p>
          <a:p>
            <a:pPr marL="2800350" lvl="5" indent="-285750">
              <a:buFontTx/>
              <a:buChar char="-"/>
            </a:pPr>
            <a:r>
              <a:rPr lang="nl-BE" dirty="0" smtClean="0"/>
              <a:t>Brainstorm live</a:t>
            </a:r>
          </a:p>
          <a:p>
            <a:pPr marL="228600" lvl="0" indent="0">
              <a:buFontTx/>
              <a:buNone/>
            </a:pPr>
            <a:r>
              <a:rPr lang="nl-BE" dirty="0" smtClean="0"/>
              <a:t>CONTAC</a:t>
            </a:r>
            <a:r>
              <a:rPr lang="nl-BE" baseline="0" dirty="0" smtClean="0"/>
              <a:t>T BLIJFT BELANGRIJK!: toevallige ontmoetingen en ongeplande interacties tussen kenniswerkers in en uit </a:t>
            </a:r>
            <a:r>
              <a:rPr lang="nl-BE" baseline="0" dirty="0" err="1" smtClean="0"/>
              <a:t>org</a:t>
            </a:r>
            <a:r>
              <a:rPr lang="nl-BE" baseline="0" dirty="0" smtClean="0"/>
              <a:t>’ (=collisions)</a:t>
            </a:r>
          </a:p>
          <a:p>
            <a:pPr marL="228600" lvl="0" indent="0">
              <a:buFontTx/>
              <a:buNone/>
            </a:pPr>
            <a:r>
              <a:rPr lang="nl-BE" baseline="0" dirty="0" smtClean="0"/>
              <a:t>Als je </a:t>
            </a:r>
            <a:r>
              <a:rPr lang="nl-BE" baseline="0" dirty="0" err="1" smtClean="0"/>
              <a:t>designt</a:t>
            </a:r>
            <a:r>
              <a:rPr lang="nl-BE" baseline="0" dirty="0" smtClean="0"/>
              <a:t>, moet je mogelijkheid tot deze ook absoluut inplannen</a:t>
            </a:r>
          </a:p>
          <a:p>
            <a:pPr marL="228600" lvl="0" indent="0">
              <a:buFontTx/>
              <a:buNone/>
            </a:pPr>
            <a:endParaRPr lang="nl-BE" baseline="0" dirty="0" smtClean="0"/>
          </a:p>
          <a:p>
            <a:pPr marL="228600" lvl="0" indent="0">
              <a:buFontTx/>
              <a:buNone/>
            </a:pPr>
            <a:r>
              <a:rPr lang="nl-BE" dirty="0" err="1" smtClean="0"/>
              <a:t>Create</a:t>
            </a:r>
            <a:r>
              <a:rPr lang="nl-BE" dirty="0" smtClean="0"/>
              <a:t> collisions (plan ze echt in) </a:t>
            </a:r>
            <a:r>
              <a:rPr lang="nl-BE" dirty="0" err="1" smtClean="0"/>
              <a:t>Zappos</a:t>
            </a:r>
            <a:endParaRPr lang="nl-BE" dirty="0" smtClean="0"/>
          </a:p>
          <a:p>
            <a:endParaRPr lang="nl-B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Bij telewerk: Informele babbels blijven belangrijk – zorg dat LD’n ervan doordrongen zijn en laat hen rolmodel zijn (Hewitt, 2020)</a:t>
            </a:r>
          </a:p>
          <a:p>
            <a:endParaRPr lang="nl-B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LD tonen dat belangrijk : Er zijn voor mensen: autonomie zonder structuur is beangstigend “doe maar”. Autonomie met duidelijk einddoel bv, (en zelf kiezen hoe je er geraakt), is dat niet. En wanneer ze je nodig hebben, er ook echt tijd voor maken. Of autonomie met duidelijke </a:t>
            </a:r>
            <a:r>
              <a:rPr lang="nl-BE" dirty="0" err="1" smtClean="0"/>
              <a:t>hierarchie</a:t>
            </a:r>
            <a:r>
              <a:rPr lang="nl-BE" dirty="0" smtClean="0"/>
              <a:t> van waarden (transparantie belangrijker dan geld verdienen)</a:t>
            </a:r>
          </a:p>
          <a:p>
            <a:endParaRPr lang="en-US" dirty="0"/>
          </a:p>
        </p:txBody>
      </p:sp>
      <p:sp>
        <p:nvSpPr>
          <p:cNvPr id="4" name="Slide Number Placeholder 3"/>
          <p:cNvSpPr>
            <a:spLocks noGrp="1"/>
          </p:cNvSpPr>
          <p:nvPr>
            <p:ph type="sldNum" sz="quarter" idx="10"/>
          </p:nvPr>
        </p:nvSpPr>
        <p:spPr/>
        <p:txBody>
          <a:bodyPr/>
          <a:lstStyle/>
          <a:p>
            <a:fld id="{255BE4EA-BDE9-44B3-A7AF-42F0F393377D}" type="slidenum">
              <a:rPr lang="nl-BE" smtClean="0"/>
              <a:t>13</a:t>
            </a:fld>
            <a:endParaRPr lang="nl-BE"/>
          </a:p>
        </p:txBody>
      </p:sp>
    </p:spTree>
    <p:extLst>
      <p:ext uri="{BB962C8B-B14F-4D97-AF65-F5344CB8AC3E}">
        <p14:creationId xmlns:p14="http://schemas.microsoft.com/office/powerpoint/2010/main" val="3744146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i="1" kern="1200" dirty="0" smtClean="0">
                <a:solidFill>
                  <a:schemeClr val="tx1"/>
                </a:solidFill>
                <a:effectLst/>
                <a:latin typeface="+mn-lt"/>
                <a:ea typeface="+mn-ea"/>
                <a:cs typeface="+mn-cs"/>
              </a:rPr>
              <a:t>“Uit vorig onderzoek blijkt immers dat mensen, de connectie met collega’s en bedrijf verliezen, wanneer ze meer dan 2 dagen per week thuis werken”.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Dit onderzoek situeert zich in wereld waar kantoorwerken de default was.</a:t>
            </a:r>
          </a:p>
          <a:p>
            <a:endParaRPr lang="en-US" dirty="0"/>
          </a:p>
        </p:txBody>
      </p:sp>
      <p:sp>
        <p:nvSpPr>
          <p:cNvPr id="4" name="Slide Number Placeholder 3"/>
          <p:cNvSpPr>
            <a:spLocks noGrp="1"/>
          </p:cNvSpPr>
          <p:nvPr>
            <p:ph type="sldNum" sz="quarter" idx="10"/>
          </p:nvPr>
        </p:nvSpPr>
        <p:spPr/>
        <p:txBody>
          <a:bodyPr/>
          <a:lstStyle/>
          <a:p>
            <a:fld id="{255BE4EA-BDE9-44B3-A7AF-42F0F393377D}" type="slidenum">
              <a:rPr lang="nl-BE" smtClean="0"/>
              <a:t>14</a:t>
            </a:fld>
            <a:endParaRPr lang="nl-BE"/>
          </a:p>
        </p:txBody>
      </p:sp>
    </p:spTree>
    <p:extLst>
      <p:ext uri="{BB962C8B-B14F-4D97-AF65-F5344CB8AC3E}">
        <p14:creationId xmlns:p14="http://schemas.microsoft.com/office/powerpoint/2010/main" val="3178791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BE4EA-BDE9-44B3-A7AF-42F0F393377D}" type="slidenum">
              <a:rPr lang="nl-BE" smtClean="0"/>
              <a:t>15</a:t>
            </a:fld>
            <a:endParaRPr lang="nl-BE"/>
          </a:p>
        </p:txBody>
      </p:sp>
    </p:spTree>
    <p:extLst>
      <p:ext uri="{BB962C8B-B14F-4D97-AF65-F5344CB8AC3E}">
        <p14:creationId xmlns:p14="http://schemas.microsoft.com/office/powerpoint/2010/main" val="2767213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Eerst</a:t>
            </a:r>
            <a:r>
              <a:rPr lang="nl-BE" baseline="0" dirty="0" smtClean="0"/>
              <a:t> zal Kris… resultaten survey </a:t>
            </a:r>
            <a:r>
              <a:rPr lang="nl-BE" baseline="0" dirty="0" err="1" smtClean="0"/>
              <a:t>mbt</a:t>
            </a:r>
            <a:r>
              <a:rPr lang="nl-BE" baseline="0" dirty="0" smtClean="0"/>
              <a:t> … bespreken en…</a:t>
            </a:r>
          </a:p>
          <a:p>
            <a:r>
              <a:rPr lang="nl-BE" baseline="0" dirty="0" smtClean="0"/>
              <a:t>Dan, Ans en ikzelf resultaten en implicaties voor heropstart. </a:t>
            </a:r>
            <a:r>
              <a:rPr lang="nl-NL" baseline="0" dirty="0" smtClean="0"/>
              <a:t>Breder theoretisch perspectief – inspiratie voor toegepaste invullingen die werken voor uw bedrijf</a:t>
            </a:r>
            <a:endParaRPr lang="nl-BE" baseline="0" dirty="0" smtClean="0"/>
          </a:p>
          <a:p>
            <a:r>
              <a:rPr lang="nl-BE" baseline="0" dirty="0" smtClean="0"/>
              <a:t>Dan, David …</a:t>
            </a:r>
          </a:p>
          <a:p>
            <a:r>
              <a:rPr lang="nl-BE" baseline="0" dirty="0" smtClean="0"/>
              <a:t>Na elke spreker zal onze host 1 vraag er uit pikken en die laten beantwoorden. Op einde nog 15’ tijd voor overige vragen. </a:t>
            </a:r>
          </a:p>
          <a:p>
            <a:r>
              <a:rPr lang="nl-BE" baseline="0" dirty="0" smtClean="0"/>
              <a:t>In geval van veel vragen: we kunnen ze in dit tijdsbestek niet allemaal aan bod laten komen, maar rapport over dit onderzoek verschijnt ook nog en zal gedeeld worden voor meer info</a:t>
            </a:r>
          </a:p>
          <a:p>
            <a:r>
              <a:rPr lang="nl-BE" baseline="0" dirty="0" smtClean="0"/>
              <a:t>Tot slot sluiten we af (allicht)</a:t>
            </a:r>
          </a:p>
          <a:p>
            <a:endParaRPr lang="nl-BE" dirty="0"/>
          </a:p>
        </p:txBody>
      </p:sp>
      <p:sp>
        <p:nvSpPr>
          <p:cNvPr id="4" name="Slide Number Placeholder 3"/>
          <p:cNvSpPr>
            <a:spLocks noGrp="1"/>
          </p:cNvSpPr>
          <p:nvPr>
            <p:ph type="sldNum" sz="quarter" idx="10"/>
          </p:nvPr>
        </p:nvSpPr>
        <p:spPr/>
        <p:txBody>
          <a:bodyPr/>
          <a:lstStyle/>
          <a:p>
            <a:fld id="{255BE4EA-BDE9-44B3-A7AF-42F0F393377D}" type="slidenum">
              <a:rPr lang="nl-BE" smtClean="0"/>
              <a:t>2</a:t>
            </a:fld>
            <a:endParaRPr lang="nl-BE"/>
          </a:p>
        </p:txBody>
      </p:sp>
    </p:spTree>
    <p:extLst>
      <p:ext uri="{BB962C8B-B14F-4D97-AF65-F5344CB8AC3E}">
        <p14:creationId xmlns:p14="http://schemas.microsoft.com/office/powerpoint/2010/main" val="47568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aseline="0" dirty="0" smtClean="0"/>
              <a:t>ONGEVEER 1/3</a:t>
            </a:r>
            <a:r>
              <a:rPr lang="nl-BE" baseline="30000" dirty="0" smtClean="0"/>
              <a:t>e</a:t>
            </a:r>
            <a:r>
              <a:rPr lang="nl-BE" baseline="0" dirty="0" smtClean="0"/>
              <a:t> in vergelijking met april Wave 1 – maar ook ongeveer zelfde verdeling (:3) =&gt; voldoende om uitspraken te doen over HR &amp; CEO in ons land (Wall minder), maar niet bv op sector </a:t>
            </a:r>
            <a:r>
              <a:rPr lang="nl-BE" baseline="0" dirty="0" err="1" smtClean="0"/>
              <a:t>nivo</a:t>
            </a:r>
            <a:r>
              <a:rPr lang="nl-BE" baseline="0" dirty="0" smtClean="0"/>
              <a:t> : alles kleiner dan ?? Kan je </a:t>
            </a:r>
            <a:r>
              <a:rPr lang="nl-BE" baseline="0" dirty="0" err="1" smtClean="0"/>
              <a:t>nx</a:t>
            </a:r>
            <a:r>
              <a:rPr lang="nl-BE" baseline="0" dirty="0" smtClean="0"/>
              <a:t> over zeggen.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BE" baseline="0" dirty="0" smtClean="0"/>
              <a:t>Risico</a:t>
            </a:r>
            <a:r>
              <a:rPr lang="nl-BE" baseline="0" dirty="0" smtClean="0"/>
              <a:t>: Culturele, feestelijke, horeca activiteiten: die gesloten moesten worden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Essentiele</a:t>
            </a:r>
            <a:r>
              <a:rPr lang="nl-BE" baseline="0" dirty="0" smtClean="0"/>
              <a:t> </a:t>
            </a:r>
            <a:r>
              <a:rPr lang="nl-BE" baseline="0" dirty="0" err="1" smtClean="0"/>
              <a:t>act’n</a:t>
            </a:r>
            <a:r>
              <a:rPr lang="nl-BE" baseline="0" dirty="0" smtClean="0"/>
              <a:t>: producenten voedsel, gezondheidszorg: die niet gesloten konden worden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baseline="0" dirty="0" smtClean="0"/>
              <a:t>Andere: alle overige activiteiten, die gesloten moesten worden als </a:t>
            </a:r>
            <a:r>
              <a:rPr lang="nl-BE" baseline="0" dirty="0" err="1" smtClean="0"/>
              <a:t>social</a:t>
            </a:r>
            <a:r>
              <a:rPr lang="nl-BE" baseline="0" dirty="0" smtClean="0"/>
              <a:t> </a:t>
            </a:r>
            <a:r>
              <a:rPr lang="nl-BE" baseline="0" dirty="0" err="1" smtClean="0"/>
              <a:t>distancing</a:t>
            </a:r>
            <a:r>
              <a:rPr lang="nl-BE" baseline="0" dirty="0" smtClean="0"/>
              <a:t> niet voorzien kon worden</a:t>
            </a:r>
          </a:p>
          <a:p>
            <a:endParaRPr lang="nl-BE" dirty="0"/>
          </a:p>
        </p:txBody>
      </p:sp>
      <p:sp>
        <p:nvSpPr>
          <p:cNvPr id="4" name="Slide Number Placeholder 3"/>
          <p:cNvSpPr>
            <a:spLocks noGrp="1"/>
          </p:cNvSpPr>
          <p:nvPr>
            <p:ph type="sldNum" sz="quarter" idx="5"/>
          </p:nvPr>
        </p:nvSpPr>
        <p:spPr/>
        <p:txBody>
          <a:bodyPr/>
          <a:lstStyle/>
          <a:p>
            <a:fld id="{255BE4EA-BDE9-44B3-A7AF-42F0F393377D}" type="slidenum">
              <a:rPr lang="nl-BE" smtClean="0"/>
              <a:t>3</a:t>
            </a:fld>
            <a:endParaRPr lang="nl-BE"/>
          </a:p>
        </p:txBody>
      </p:sp>
    </p:spTree>
    <p:extLst>
      <p:ext uri="{BB962C8B-B14F-4D97-AF65-F5344CB8AC3E}">
        <p14:creationId xmlns:p14="http://schemas.microsoft.com/office/powerpoint/2010/main" val="251895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BE4EA-BDE9-44B3-A7AF-42F0F393377D}" type="slidenum">
              <a:rPr lang="nl-BE" smtClean="0"/>
              <a:t>4</a:t>
            </a:fld>
            <a:endParaRPr lang="nl-BE"/>
          </a:p>
        </p:txBody>
      </p:sp>
    </p:spTree>
    <p:extLst>
      <p:ext uri="{BB962C8B-B14F-4D97-AF65-F5344CB8AC3E}">
        <p14:creationId xmlns:p14="http://schemas.microsoft.com/office/powerpoint/2010/main" val="3394324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Licht</a:t>
            </a:r>
            <a:r>
              <a:rPr lang="nl-BE" baseline="0" dirty="0" smtClean="0"/>
              <a:t> positievere inschatting (SIGN) – </a:t>
            </a:r>
            <a:r>
              <a:rPr lang="nl-BE" baseline="0" dirty="0" err="1" smtClean="0"/>
              <a:t>wsch</a:t>
            </a:r>
            <a:r>
              <a:rPr lang="nl-BE" baseline="0" dirty="0" smtClean="0"/>
              <a:t> te wijten aan </a:t>
            </a:r>
            <a:r>
              <a:rPr lang="nl-BE" baseline="0" dirty="0" err="1" smtClean="0"/>
              <a:t>CEO’s</a:t>
            </a:r>
            <a:r>
              <a:rPr lang="nl-BE" baseline="0" dirty="0" smtClean="0"/>
              <a:t>: immers: </a:t>
            </a:r>
            <a:r>
              <a:rPr lang="nl-BE" dirty="0" smtClean="0"/>
              <a:t>Wél</a:t>
            </a:r>
            <a:r>
              <a:rPr lang="nl-BE" baseline="0" dirty="0" smtClean="0"/>
              <a:t> vlot: HR 67% (zoals april), CEO 82% (fel gestegen </a:t>
            </a:r>
            <a:r>
              <a:rPr lang="nl-BE" baseline="0" dirty="0" err="1" smtClean="0"/>
              <a:t>tov</a:t>
            </a:r>
            <a:r>
              <a:rPr lang="nl-BE" baseline="0" dirty="0" smtClean="0"/>
              <a:t> april)</a:t>
            </a:r>
          </a:p>
          <a:p>
            <a:endParaRPr lang="nl-BE" baseline="0" dirty="0" smtClean="0"/>
          </a:p>
          <a:p>
            <a:r>
              <a:rPr lang="nl-BE" baseline="0" dirty="0" smtClean="0"/>
              <a:t>Moeilijker als er tijdelijke werkloosheid is in bedrijf (</a:t>
            </a:r>
            <a:r>
              <a:rPr lang="nl-BE" baseline="0" dirty="0" err="1" smtClean="0"/>
              <a:t>arb</a:t>
            </a:r>
            <a:r>
              <a:rPr lang="nl-BE" baseline="0" dirty="0" smtClean="0"/>
              <a:t> of bed), dan wanneer dit er niet is. </a:t>
            </a:r>
          </a:p>
          <a:p>
            <a:r>
              <a:rPr lang="nl-BE" baseline="0" dirty="0" smtClean="0"/>
              <a:t>Of er wel dan niet thuiswerk is, speelt geen rol. (geen t-toets gedaan)</a:t>
            </a:r>
          </a:p>
          <a:p>
            <a:endParaRPr lang="nl-BE" baseline="0" dirty="0" smtClean="0"/>
          </a:p>
          <a:p>
            <a:r>
              <a:rPr lang="nl-BE" baseline="0" dirty="0" smtClean="0"/>
              <a:t>Op zich niet zo relevant nu om per sector te kijken, maar deze (goed vertegenwoordigde in aantallen) sprongen er uit:</a:t>
            </a:r>
          </a:p>
          <a:p>
            <a:r>
              <a:rPr lang="nl-BE" baseline="0" dirty="0" smtClean="0"/>
              <a:t>Vervoer en opslag komen wel van 42% in april (NIET GECHECKT OP SIGN)</a:t>
            </a:r>
            <a:endParaRPr lang="en-US" dirty="0"/>
          </a:p>
        </p:txBody>
      </p:sp>
      <p:sp>
        <p:nvSpPr>
          <p:cNvPr id="4" name="Slide Number Placeholder 3"/>
          <p:cNvSpPr>
            <a:spLocks noGrp="1"/>
          </p:cNvSpPr>
          <p:nvPr>
            <p:ph type="sldNum" sz="quarter" idx="10"/>
          </p:nvPr>
        </p:nvSpPr>
        <p:spPr/>
        <p:txBody>
          <a:bodyPr/>
          <a:lstStyle/>
          <a:p>
            <a:fld id="{255BE4EA-BDE9-44B3-A7AF-42F0F393377D}" type="slidenum">
              <a:rPr lang="nl-BE" smtClean="0"/>
              <a:t>5</a:t>
            </a:fld>
            <a:endParaRPr lang="nl-BE"/>
          </a:p>
        </p:txBody>
      </p:sp>
    </p:spTree>
    <p:extLst>
      <p:ext uri="{BB962C8B-B14F-4D97-AF65-F5344CB8AC3E}">
        <p14:creationId xmlns:p14="http://schemas.microsoft.com/office/powerpoint/2010/main" val="341055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Gelijkaardige scores </a:t>
            </a:r>
            <a:r>
              <a:rPr lang="nl-BE" dirty="0" smtClean="0"/>
              <a:t>ABC</a:t>
            </a:r>
            <a:r>
              <a:rPr lang="nl-BE" baseline="0" dirty="0" smtClean="0"/>
              <a:t> </a:t>
            </a:r>
            <a:r>
              <a:rPr lang="nl-BE" baseline="0" dirty="0" err="1" smtClean="0"/>
              <a:t>tss</a:t>
            </a:r>
            <a:r>
              <a:rPr lang="nl-BE" baseline="0" dirty="0" smtClean="0"/>
              <a:t> april en juni</a:t>
            </a:r>
            <a:endParaRPr lang="nl-BE" dirty="0" smtClean="0"/>
          </a:p>
          <a:p>
            <a:r>
              <a:rPr lang="nl-BE" dirty="0" smtClean="0"/>
              <a:t>Gelijkaardige</a:t>
            </a:r>
            <a:r>
              <a:rPr lang="nl-BE" baseline="0" dirty="0" smtClean="0"/>
              <a:t> scores </a:t>
            </a:r>
            <a:r>
              <a:rPr lang="nl-BE" dirty="0" smtClean="0"/>
              <a:t>HR </a:t>
            </a:r>
            <a:r>
              <a:rPr lang="nl-BE" dirty="0" smtClean="0"/>
              <a:t>en bedrijfsleiders – HR licht negatiever</a:t>
            </a:r>
            <a:r>
              <a:rPr lang="nl-BE" baseline="0" dirty="0" smtClean="0"/>
              <a:t> dan </a:t>
            </a:r>
            <a:r>
              <a:rPr lang="nl-BE" baseline="0" dirty="0" smtClean="0"/>
              <a:t>CEO (idem apr/</a:t>
            </a:r>
            <a:r>
              <a:rPr lang="nl-BE" baseline="0" dirty="0" err="1" smtClean="0"/>
              <a:t>ju</a:t>
            </a:r>
            <a:r>
              <a:rPr lang="nl-BE" baseline="0" dirty="0" smtClean="0"/>
              <a:t>)</a:t>
            </a:r>
            <a:endParaRPr lang="nl-BE" dirty="0" smtClean="0"/>
          </a:p>
          <a:p>
            <a:endParaRPr lang="nl-BE" dirty="0" smtClean="0"/>
          </a:p>
          <a:p>
            <a:r>
              <a:rPr lang="nl-BE" dirty="0" smtClean="0"/>
              <a:t>Activiteitengroep:</a:t>
            </a:r>
            <a:endParaRPr lang="nl-BE" baseline="0" dirty="0" smtClean="0"/>
          </a:p>
          <a:p>
            <a:r>
              <a:rPr lang="nl-BE" baseline="0" dirty="0" err="1" smtClean="0"/>
              <a:t>Aut</a:t>
            </a:r>
            <a:r>
              <a:rPr lang="nl-BE" baseline="0" dirty="0" smtClean="0"/>
              <a:t> &amp; Verbond: vlotter in andere dan in </a:t>
            </a:r>
            <a:r>
              <a:rPr lang="nl-BE" baseline="0" dirty="0" err="1" smtClean="0"/>
              <a:t>cruc</a:t>
            </a:r>
            <a:r>
              <a:rPr lang="nl-BE" baseline="0" dirty="0" smtClean="0"/>
              <a:t> act-groep</a:t>
            </a:r>
          </a:p>
          <a:p>
            <a:r>
              <a:rPr lang="nl-BE" baseline="0" dirty="0" err="1" smtClean="0"/>
              <a:t>Vaard</a:t>
            </a:r>
            <a:r>
              <a:rPr lang="nl-BE" baseline="0" dirty="0" smtClean="0"/>
              <a:t> benut geen verschil </a:t>
            </a:r>
            <a:r>
              <a:rPr lang="nl-BE" baseline="0" dirty="0" err="1" smtClean="0"/>
              <a:t>cruc</a:t>
            </a:r>
            <a:r>
              <a:rPr lang="nl-BE" baseline="0" dirty="0" smtClean="0"/>
              <a:t>/andere act-groep (</a:t>
            </a:r>
            <a:r>
              <a:rPr lang="nl-BE" baseline="0" dirty="0" err="1" smtClean="0"/>
              <a:t>gelijkaard</a:t>
            </a:r>
            <a:r>
              <a:rPr lang="nl-BE" baseline="0" dirty="0" smtClean="0"/>
              <a:t> scores act groep)</a:t>
            </a:r>
          </a:p>
          <a:p>
            <a:endParaRPr lang="nl-BE" baseline="0" dirty="0" smtClean="0"/>
          </a:p>
          <a:p>
            <a:r>
              <a:rPr lang="nl-BE" strike="sngStrike" baseline="0" dirty="0" smtClean="0"/>
              <a:t>Grootte:</a:t>
            </a:r>
          </a:p>
          <a:p>
            <a:r>
              <a:rPr lang="nl-BE" strike="sngStrike" baseline="0" dirty="0" err="1" smtClean="0"/>
              <a:t>Aut</a:t>
            </a:r>
            <a:r>
              <a:rPr lang="nl-BE" strike="sngStrike" baseline="0" dirty="0" smtClean="0"/>
              <a:t> &amp; </a:t>
            </a:r>
            <a:r>
              <a:rPr lang="nl-BE" strike="sngStrike" baseline="0" dirty="0" err="1" smtClean="0"/>
              <a:t>Vaard</a:t>
            </a:r>
            <a:r>
              <a:rPr lang="nl-BE" strike="sngStrike" baseline="0" dirty="0" smtClean="0"/>
              <a:t> benut: &gt;10 veel vlotter</a:t>
            </a:r>
          </a:p>
          <a:p>
            <a:r>
              <a:rPr lang="nl-BE" strike="sngStrike" baseline="0" dirty="0" smtClean="0"/>
              <a:t>Verbondenheid ongeveer hetzelfde</a:t>
            </a:r>
            <a:endParaRPr lang="nl-BE" strike="sngStrike" baseline="0" dirty="0" smtClean="0"/>
          </a:p>
        </p:txBody>
      </p:sp>
      <p:sp>
        <p:nvSpPr>
          <p:cNvPr id="4" name="Slide Number Placeholder 3"/>
          <p:cNvSpPr>
            <a:spLocks noGrp="1"/>
          </p:cNvSpPr>
          <p:nvPr>
            <p:ph type="sldNum" sz="quarter" idx="10"/>
          </p:nvPr>
        </p:nvSpPr>
        <p:spPr/>
        <p:txBody>
          <a:bodyPr/>
          <a:lstStyle/>
          <a:p>
            <a:fld id="{255BE4EA-BDE9-44B3-A7AF-42F0F393377D}" type="slidenum">
              <a:rPr lang="nl-BE" smtClean="0"/>
              <a:t>6</a:t>
            </a:fld>
            <a:endParaRPr lang="nl-BE"/>
          </a:p>
        </p:txBody>
      </p:sp>
    </p:spTree>
    <p:extLst>
      <p:ext uri="{BB962C8B-B14F-4D97-AF65-F5344CB8AC3E}">
        <p14:creationId xmlns:p14="http://schemas.microsoft.com/office/powerpoint/2010/main" val="119952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l-BE" dirty="0" err="1" smtClean="0"/>
              <a:t>Vgl</a:t>
            </a:r>
            <a:r>
              <a:rPr lang="nl-BE" dirty="0" smtClean="0"/>
              <a:t> met</a:t>
            </a:r>
            <a:r>
              <a:rPr lang="nl-BE" baseline="0" dirty="0" smtClean="0"/>
              <a:t> april:</a:t>
            </a:r>
            <a:endParaRPr lang="nl-BE" dirty="0" smtClean="0"/>
          </a:p>
          <a:p>
            <a:pPr marL="285750" indent="-285750">
              <a:buFont typeface="Arial" panose="020B0604020202020204" pitchFamily="34" charset="0"/>
              <a:buChar char="•"/>
            </a:pPr>
            <a:r>
              <a:rPr lang="nl-BE" dirty="0" smtClean="0"/>
              <a:t>Licht positiever</a:t>
            </a:r>
            <a:r>
              <a:rPr lang="nl-BE" baseline="0" dirty="0" smtClean="0"/>
              <a:t> door </a:t>
            </a:r>
            <a:r>
              <a:rPr lang="nl-BE" baseline="0" dirty="0" err="1" smtClean="0"/>
              <a:t>CEO’s</a:t>
            </a:r>
            <a:r>
              <a:rPr lang="nl-BE" baseline="0" dirty="0" smtClean="0"/>
              <a:t> (die al heel pos waren)</a:t>
            </a:r>
            <a:endParaRPr lang="nl-BE" dirty="0" smtClean="0"/>
          </a:p>
          <a:p>
            <a:pPr marL="285750" indent="-285750">
              <a:buFont typeface="Arial" panose="020B0604020202020204" pitchFamily="34" charset="0"/>
              <a:buChar char="•"/>
            </a:pPr>
            <a:r>
              <a:rPr lang="nl-BE" baseline="0" dirty="0" smtClean="0"/>
              <a:t>positiever door HR (was 3x  1/3)</a:t>
            </a:r>
          </a:p>
          <a:p>
            <a:pPr marL="0" indent="0">
              <a:buFont typeface="Arial" panose="020B0604020202020204" pitchFamily="34" charset="0"/>
              <a:buNone/>
            </a:pPr>
            <a:r>
              <a:rPr lang="nl-BE" baseline="0" dirty="0" smtClean="0"/>
              <a:t>MAAR: niet significant</a:t>
            </a:r>
            <a:endParaRPr lang="nl-BE" dirty="0" smtClean="0"/>
          </a:p>
          <a:p>
            <a:pPr marL="0" indent="0">
              <a:buFont typeface="Arial" panose="020B0604020202020204" pitchFamily="34" charset="0"/>
              <a:buNone/>
            </a:pPr>
            <a:endParaRPr lang="nl-BE" dirty="0" smtClean="0"/>
          </a:p>
          <a:p>
            <a:pPr marL="0" indent="0">
              <a:buFont typeface="Arial" panose="020B0604020202020204" pitchFamily="34" charset="0"/>
              <a:buNone/>
            </a:pPr>
            <a:r>
              <a:rPr lang="nl-BE" dirty="0" smtClean="0"/>
              <a:t>Niet </a:t>
            </a:r>
            <a:r>
              <a:rPr lang="nl-BE" dirty="0" err="1" smtClean="0"/>
              <a:t>sign</a:t>
            </a:r>
            <a:r>
              <a:rPr lang="nl-BE" dirty="0" smtClean="0"/>
              <a:t>, maar wel in lijn met andere onderzoeksresultaten</a:t>
            </a:r>
            <a:endParaRPr lang="nl-BE" dirty="0" smtClean="0"/>
          </a:p>
          <a:p>
            <a:r>
              <a:rPr lang="nl-BE" baseline="0" dirty="0" smtClean="0"/>
              <a:t>Ook </a:t>
            </a:r>
            <a:r>
              <a:rPr lang="nl-BE" baseline="0" dirty="0" err="1" smtClean="0"/>
              <a:t>Anseel</a:t>
            </a:r>
            <a:r>
              <a:rPr lang="nl-BE" baseline="0" dirty="0" smtClean="0"/>
              <a:t> in onderzoek naar coping -&gt; </a:t>
            </a:r>
            <a:r>
              <a:rPr lang="nl-BE" baseline="0" dirty="0" err="1" smtClean="0"/>
              <a:t>thriving</a:t>
            </a:r>
            <a:r>
              <a:rPr lang="nl-BE" baseline="0" dirty="0" smtClean="0"/>
              <a:t>: we </a:t>
            </a:r>
            <a:r>
              <a:rPr lang="nl-BE" baseline="0" dirty="0" err="1" smtClean="0"/>
              <a:t>adapt</a:t>
            </a:r>
            <a:r>
              <a:rPr lang="nl-BE" baseline="0" dirty="0" smtClean="0"/>
              <a:t> a lot </a:t>
            </a:r>
            <a:r>
              <a:rPr lang="nl-BE" baseline="0" dirty="0" err="1" smtClean="0"/>
              <a:t>better</a:t>
            </a:r>
            <a:r>
              <a:rPr lang="nl-BE" baseline="0" dirty="0" smtClean="0"/>
              <a:t> </a:t>
            </a:r>
            <a:r>
              <a:rPr lang="nl-BE" baseline="0" dirty="0" err="1" smtClean="0"/>
              <a:t>then</a:t>
            </a:r>
            <a:r>
              <a:rPr lang="nl-BE" baseline="0" dirty="0" smtClean="0"/>
              <a:t> </a:t>
            </a:r>
            <a:r>
              <a:rPr lang="nl-BE" baseline="0" dirty="0" err="1" smtClean="0"/>
              <a:t>we’d</a:t>
            </a:r>
            <a:r>
              <a:rPr lang="nl-BE" baseline="0" dirty="0" smtClean="0"/>
              <a:t> </a:t>
            </a:r>
            <a:r>
              <a:rPr lang="nl-BE" baseline="0" dirty="0" err="1" smtClean="0"/>
              <a:t>thought</a:t>
            </a:r>
            <a:endParaRPr lang="nl-BE" baseline="0" dirty="0" smtClean="0"/>
          </a:p>
          <a:p>
            <a:r>
              <a:rPr lang="nl-BE" baseline="0" dirty="0" smtClean="0"/>
              <a:t>Ook RSM studie toont positiever beeld. Topman NL VBO: waarom zijn we zo verbaasd? We weten toch dat we goede </a:t>
            </a:r>
            <a:r>
              <a:rPr lang="nl-BE" baseline="0" dirty="0" err="1" smtClean="0"/>
              <a:t>aanpassers</a:t>
            </a:r>
            <a:r>
              <a:rPr lang="nl-BE" baseline="0" dirty="0" smtClean="0"/>
              <a:t> zijn </a:t>
            </a:r>
            <a:r>
              <a:rPr lang="nl-BE" baseline="0" dirty="0" smtClean="0">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We</a:t>
            </a:r>
            <a:r>
              <a:rPr lang="nl-BE" baseline="0" dirty="0" smtClean="0"/>
              <a:t> zijn slechte voorspellers (</a:t>
            </a:r>
            <a:r>
              <a:rPr lang="nl-BE" baseline="0" dirty="0" err="1" smtClean="0"/>
              <a:t>Kahneman</a:t>
            </a:r>
            <a:r>
              <a:rPr lang="nl-BE" baseline="0" dirty="0" smtClean="0"/>
              <a:t>)</a:t>
            </a:r>
          </a:p>
          <a:p>
            <a:endParaRPr lang="nl-BE" dirty="0" smtClean="0"/>
          </a:p>
          <a:p>
            <a:r>
              <a:rPr lang="nl-BE" dirty="0" smtClean="0"/>
              <a:t>Metro: daling angst &amp;</a:t>
            </a:r>
            <a:r>
              <a:rPr lang="nl-BE" baseline="0" dirty="0" smtClean="0"/>
              <a:t> depressie</a:t>
            </a:r>
          </a:p>
          <a:p>
            <a:r>
              <a:rPr lang="nl-BE" baseline="0" dirty="0" smtClean="0"/>
              <a:t>Daling ontevredenheid </a:t>
            </a:r>
            <a:r>
              <a:rPr lang="nl-BE" baseline="0" dirty="0" err="1" smtClean="0"/>
              <a:t>owv</a:t>
            </a:r>
            <a:r>
              <a:rPr lang="nl-BE" baseline="0" dirty="0" smtClean="0"/>
              <a:t> sociale contacten</a:t>
            </a:r>
            <a:endParaRPr lang="en-US" dirty="0"/>
          </a:p>
        </p:txBody>
      </p:sp>
      <p:sp>
        <p:nvSpPr>
          <p:cNvPr id="4" name="Slide Number Placeholder 3"/>
          <p:cNvSpPr>
            <a:spLocks noGrp="1"/>
          </p:cNvSpPr>
          <p:nvPr>
            <p:ph type="sldNum" sz="quarter" idx="10"/>
          </p:nvPr>
        </p:nvSpPr>
        <p:spPr/>
        <p:txBody>
          <a:bodyPr/>
          <a:lstStyle/>
          <a:p>
            <a:fld id="{255BE4EA-BDE9-44B3-A7AF-42F0F393377D}" type="slidenum">
              <a:rPr lang="nl-BE" smtClean="0"/>
              <a:t>7</a:t>
            </a:fld>
            <a:endParaRPr lang="nl-BE"/>
          </a:p>
        </p:txBody>
      </p:sp>
    </p:spTree>
    <p:extLst>
      <p:ext uri="{BB962C8B-B14F-4D97-AF65-F5344CB8AC3E}">
        <p14:creationId xmlns:p14="http://schemas.microsoft.com/office/powerpoint/2010/main" val="3640683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Job design:</a:t>
            </a:r>
            <a:r>
              <a:rPr lang="nl-BE" baseline="0" dirty="0" smtClean="0"/>
              <a:t> </a:t>
            </a:r>
            <a:r>
              <a:rPr lang="nl-BE" dirty="0" smtClean="0"/>
              <a:t>6 domeinen van werk die invloed</a:t>
            </a:r>
            <a:r>
              <a:rPr lang="nl-BE" baseline="0" dirty="0" smtClean="0"/>
              <a:t> hebben op welzijn van medewerkers en mogelijk aangepast kunnen worden.</a:t>
            </a:r>
          </a:p>
          <a:p>
            <a:r>
              <a:rPr lang="nl-BE" dirty="0" smtClean="0"/>
              <a:t>Waar moet ik beginnen? 6 domeinen van werk </a:t>
            </a:r>
          </a:p>
          <a:p>
            <a:r>
              <a:rPr lang="nl-BE" dirty="0" smtClean="0"/>
              <a:t>Onze resultaten</a:t>
            </a:r>
          </a:p>
          <a:p>
            <a:pPr marL="285750" indent="-285750">
              <a:buFontTx/>
              <a:buChar char="-"/>
            </a:pPr>
            <a:r>
              <a:rPr lang="nl-BE" dirty="0" err="1" smtClean="0"/>
              <a:t>Demands</a:t>
            </a:r>
            <a:r>
              <a:rPr lang="nl-BE" dirty="0" smtClean="0"/>
              <a:t> – slechts 4 op 10 respondenten gaf aan dat werkdruk ok was</a:t>
            </a:r>
          </a:p>
          <a:p>
            <a:pPr marL="285750" indent="-285750">
              <a:buFontTx/>
              <a:buChar char="-"/>
            </a:pPr>
            <a:r>
              <a:rPr lang="nl-BE" dirty="0" smtClean="0"/>
              <a:t>Control – slechts 4 op 10 respondenten gaf aan dat mensen zelf mogen kiezen waar &amp; </a:t>
            </a:r>
            <a:r>
              <a:rPr lang="nl-BE" dirty="0" err="1" smtClean="0"/>
              <a:t>wann</a:t>
            </a:r>
            <a:r>
              <a:rPr lang="nl-BE" dirty="0" smtClean="0"/>
              <a:t> en met welke </a:t>
            </a:r>
            <a:r>
              <a:rPr lang="nl-BE" dirty="0" err="1" smtClean="0"/>
              <a:t>prio</a:t>
            </a:r>
            <a:r>
              <a:rPr lang="nl-BE" dirty="0" smtClean="0"/>
              <a:t> ze aan dingen werken</a:t>
            </a:r>
          </a:p>
          <a:p>
            <a:pPr marL="285750" indent="-285750">
              <a:buFontTx/>
              <a:buChar char="-"/>
            </a:pPr>
            <a:r>
              <a:rPr lang="nl-BE" dirty="0" smtClean="0"/>
              <a:t>Support – 3/4</a:t>
            </a:r>
            <a:r>
              <a:rPr lang="nl-BE" baseline="30000" dirty="0" smtClean="0"/>
              <a:t>e</a:t>
            </a:r>
            <a:r>
              <a:rPr lang="nl-BE" dirty="0" smtClean="0"/>
              <a:t> van de gevallen aanwezig (</a:t>
            </a:r>
            <a:r>
              <a:rPr lang="nl-BE" dirty="0" err="1" smtClean="0"/>
              <a:t>ietsie</a:t>
            </a:r>
            <a:r>
              <a:rPr lang="nl-BE" dirty="0" smtClean="0"/>
              <a:t> meer van collega’s 79% dan van LD 74%)</a:t>
            </a:r>
          </a:p>
          <a:p>
            <a:pPr marL="285750" indent="-285750">
              <a:buFontTx/>
              <a:buChar char="-"/>
            </a:pPr>
            <a:r>
              <a:rPr lang="nl-BE" dirty="0" err="1" smtClean="0"/>
              <a:t>Relationships</a:t>
            </a:r>
            <a:r>
              <a:rPr lang="nl-BE" dirty="0" smtClean="0"/>
              <a:t> – 7 op 10 geen conflicten</a:t>
            </a:r>
          </a:p>
          <a:p>
            <a:pPr marL="285750" indent="-285750">
              <a:buFontTx/>
              <a:buChar char="-"/>
            </a:pPr>
            <a:r>
              <a:rPr lang="nl-BE" dirty="0" smtClean="0"/>
              <a:t>Duidelijk wat verwacht wordt – 7 op 10 yep</a:t>
            </a:r>
          </a:p>
          <a:p>
            <a:pPr marL="285750" indent="-285750">
              <a:buFontTx/>
              <a:buChar char="-"/>
            </a:pPr>
            <a:r>
              <a:rPr lang="nl-BE" dirty="0" smtClean="0"/>
              <a:t>Op de hoogte van verandering – 7 op 10 yep</a:t>
            </a:r>
            <a:endParaRPr lang="en-US" dirty="0" smtClean="0"/>
          </a:p>
          <a:p>
            <a:endParaRPr lang="nl-BE" baseline="0" dirty="0" smtClean="0"/>
          </a:p>
          <a:p>
            <a:endParaRPr lang="nl-BE" baseline="0" dirty="0" smtClean="0"/>
          </a:p>
          <a:p>
            <a:endParaRPr lang="nl-BE" dirty="0" smtClean="0"/>
          </a:p>
          <a:p>
            <a:r>
              <a:rPr lang="en-US" sz="1200" b="1" i="0" u="none" strike="noStrike" kern="1200" baseline="0" dirty="0" smtClean="0">
                <a:solidFill>
                  <a:schemeClr val="tx1"/>
                </a:solidFill>
                <a:latin typeface="+mn-lt"/>
                <a:ea typeface="+mn-ea"/>
                <a:cs typeface="+mn-cs"/>
              </a:rPr>
              <a:t>Birkbeck MANAGING OUR WELLBEING IN THE CONTEXT OF THE COVID-19 PANDEMIC</a:t>
            </a:r>
          </a:p>
          <a:p>
            <a:r>
              <a:rPr lang="en-US" sz="1200" b="1" i="0" u="none" strike="noStrike" kern="1200" baseline="0" dirty="0" smtClean="0">
                <a:solidFill>
                  <a:schemeClr val="tx1"/>
                </a:solidFill>
                <a:latin typeface="+mn-lt"/>
                <a:ea typeface="+mn-ea"/>
                <a:cs typeface="+mn-cs"/>
              </a:rPr>
              <a:t>Management standards for work stress:</a:t>
            </a:r>
          </a:p>
          <a:p>
            <a:r>
              <a:rPr lang="en-US" sz="1200" b="1" i="0" u="none" strike="noStrike" kern="1200" baseline="0" dirty="0" smtClean="0">
                <a:solidFill>
                  <a:schemeClr val="tx1"/>
                </a:solidFill>
                <a:latin typeface="+mn-lt"/>
                <a:ea typeface="+mn-ea"/>
                <a:cs typeface="+mn-cs"/>
              </a:rPr>
              <a:t>core principles for good work</a:t>
            </a:r>
          </a:p>
          <a:p>
            <a:r>
              <a:rPr lang="en-US" sz="1200" b="0" i="0" u="none" strike="noStrike" kern="1200" baseline="0" dirty="0" smtClean="0">
                <a:solidFill>
                  <a:schemeClr val="tx1"/>
                </a:solidFill>
                <a:latin typeface="+mn-lt"/>
                <a:ea typeface="+mn-ea"/>
                <a:cs typeface="+mn-cs"/>
              </a:rPr>
              <a:t>Work is good for our health and wellbeing, as long as it is properly designed and managed. There is a</a:t>
            </a:r>
          </a:p>
          <a:p>
            <a:r>
              <a:rPr lang="en-US" sz="1200" b="0" i="0" u="none" strike="noStrike" kern="1200" baseline="0" dirty="0" smtClean="0">
                <a:solidFill>
                  <a:schemeClr val="tx1"/>
                </a:solidFill>
                <a:latin typeface="+mn-lt"/>
                <a:ea typeface="+mn-ea"/>
                <a:cs typeface="+mn-cs"/>
              </a:rPr>
              <a:t>large body of research that indicates that there are six areas of work design that are important for</a:t>
            </a:r>
          </a:p>
          <a:p>
            <a:r>
              <a:rPr lang="en-US" sz="1200" b="0" i="0" u="none" strike="noStrike" kern="1200" baseline="0" dirty="0" smtClean="0">
                <a:solidFill>
                  <a:schemeClr val="tx1"/>
                </a:solidFill>
                <a:latin typeface="+mn-lt"/>
                <a:ea typeface="+mn-ea"/>
                <a:cs typeface="+mn-cs"/>
              </a:rPr>
              <a:t>our health and productivity. These form the Health and Safety Executive’s Stress Management</a:t>
            </a:r>
          </a:p>
          <a:p>
            <a:r>
              <a:rPr lang="en-US" sz="1200" b="0" i="0" u="none" strike="noStrike" kern="1200" baseline="0" dirty="0" smtClean="0">
                <a:solidFill>
                  <a:schemeClr val="tx1"/>
                </a:solidFill>
                <a:latin typeface="+mn-lt"/>
                <a:ea typeface="+mn-ea"/>
                <a:cs typeface="+mn-cs"/>
              </a:rPr>
              <a:t>Standards.</a:t>
            </a:r>
          </a:p>
          <a:p>
            <a:endParaRPr lang="nl-BE"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55BE4EA-BDE9-44B3-A7AF-42F0F393377D}" type="slidenum">
              <a:rPr lang="nl-BE" smtClean="0"/>
              <a:t>8</a:t>
            </a:fld>
            <a:endParaRPr lang="nl-BE"/>
          </a:p>
        </p:txBody>
      </p:sp>
    </p:spTree>
    <p:extLst>
      <p:ext uri="{BB962C8B-B14F-4D97-AF65-F5344CB8AC3E}">
        <p14:creationId xmlns:p14="http://schemas.microsoft.com/office/powerpoint/2010/main" val="877131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info</a:t>
            </a:r>
            <a:endParaRPr lang="en-US" dirty="0" smtClean="0"/>
          </a:p>
          <a:p>
            <a:r>
              <a:rPr lang="en-US" dirty="0" smtClean="0"/>
              <a:t>https://www.tijd.be/connect/axa/bounce-back/U-wilt-2-5-dagen-per-week-telewerken/10235397</a:t>
            </a:r>
            <a:endParaRPr lang="en-US" dirty="0"/>
          </a:p>
        </p:txBody>
      </p:sp>
      <p:sp>
        <p:nvSpPr>
          <p:cNvPr id="4" name="Slide Number Placeholder 3"/>
          <p:cNvSpPr>
            <a:spLocks noGrp="1"/>
          </p:cNvSpPr>
          <p:nvPr>
            <p:ph type="sldNum" sz="quarter" idx="10"/>
          </p:nvPr>
        </p:nvSpPr>
        <p:spPr/>
        <p:txBody>
          <a:bodyPr/>
          <a:lstStyle/>
          <a:p>
            <a:fld id="{255BE4EA-BDE9-44B3-A7AF-42F0F393377D}" type="slidenum">
              <a:rPr lang="nl-BE" smtClean="0"/>
              <a:t>9</a:t>
            </a:fld>
            <a:endParaRPr lang="nl-BE"/>
          </a:p>
        </p:txBody>
      </p:sp>
    </p:spTree>
    <p:extLst>
      <p:ext uri="{BB962C8B-B14F-4D97-AF65-F5344CB8AC3E}">
        <p14:creationId xmlns:p14="http://schemas.microsoft.com/office/powerpoint/2010/main" val="463268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B45795A-61E1-41F4-BB0C-7A3CB769A0F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r>
              <a:rPr lang="en-US"/>
              <a:t>Click icon to add picture</a:t>
            </a:r>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EFCDB302-1091-44F3-9C98-6DEE2912C8C3}" type="datetime1">
              <a:rPr lang="en-GB" smtClean="0"/>
              <a:t>30/06/2020</a:t>
            </a:fld>
            <a:endParaRPr lang="en-GB"/>
          </a:p>
        </p:txBody>
      </p:sp>
    </p:spTree>
    <p:extLst>
      <p:ext uri="{BB962C8B-B14F-4D97-AF65-F5344CB8AC3E}">
        <p14:creationId xmlns:p14="http://schemas.microsoft.com/office/powerpoint/2010/main" val="3553154161"/>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ext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BE54814A-5961-4F55-9BB0-9C3061A9F0DE}"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54558"/>
            <a:ext cx="10944224" cy="4068405"/>
          </a:xfrm>
        </p:spPr>
        <p:txBody>
          <a:bodyPr/>
          <a:lstStyle>
            <a:lvl1pPr marL="122238" indent="-122238">
              <a:buFont typeface="Arial" panose="020B0604020202020204" pitchFamily="34" charset="0"/>
              <a:buChar char="•"/>
              <a:defRPr>
                <a:solidFill>
                  <a:schemeClr val="tx1"/>
                </a:solidFill>
              </a:defRPr>
            </a:lvl1pPr>
            <a:lvl2pPr marL="650875" indent="-128588">
              <a:buFont typeface="Arial" panose="020B0604020202020204" pitchFamily="34" charset="0"/>
              <a:buChar char="•"/>
              <a:defRPr/>
            </a:lvl2pPr>
            <a:lvl3pPr marL="1274763" indent="-109538">
              <a:buClr>
                <a:schemeClr val="tx1"/>
              </a:buClr>
              <a:buFont typeface="Arial" panose="020B0604020202020204" pitchFamily="34" charset="0"/>
              <a:buChar char="•"/>
              <a:defRPr>
                <a:solidFill>
                  <a:schemeClr val="tx1"/>
                </a:solidFill>
              </a:defRPr>
            </a:lvl3pPr>
            <a:lvl4pPr marL="1436688" indent="-161925">
              <a:buFont typeface="Arial" panose="020B0604020202020204" pitchFamily="34" charset="0"/>
              <a:buChar char="•"/>
              <a:defRPr/>
            </a:lvl4pPr>
            <a:lvl5pPr marL="1436688" indent="-161925">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742384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9B65750-3208-4DED-83E2-3E19E008726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477054"/>
          </a:xfrm>
          <a:prstGeom prst="rect">
            <a:avLst/>
          </a:prstGeom>
          <a:noFill/>
        </p:spPr>
        <p:txBody>
          <a:bodyPr wrap="square" lIns="36000" rtlCol="0">
            <a:spAutoFit/>
          </a:bodyPr>
          <a:lstStyle/>
          <a:p>
            <a:r>
              <a:rPr lang="en-GB" sz="1250" b="1" dirty="0"/>
              <a:t>Antwerp Management School</a:t>
            </a:r>
          </a:p>
          <a:p>
            <a:r>
              <a:rPr lang="en-GB" sz="1250" b="0" dirty="0">
                <a:latin typeface="+mj-lt"/>
              </a:rPr>
              <a:t>Opening minds to impact the world</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540000"/>
          </a:xfrm>
        </p:spPr>
        <p:txBody>
          <a:bodyPr bIns="0" anchor="t"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name and email address</a:t>
            </a:r>
          </a:p>
        </p:txBody>
      </p:sp>
    </p:spTree>
    <p:extLst>
      <p:ext uri="{BB962C8B-B14F-4D97-AF65-F5344CB8AC3E}">
        <p14:creationId xmlns:p14="http://schemas.microsoft.com/office/powerpoint/2010/main" val="206853215"/>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Gene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05CD-BFC9-497A-8AA5-545522E9F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C681CF-37A6-4376-9A0E-25BA2A2129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890527-8149-418C-A9B3-E8C0384BF888}"/>
              </a:ext>
            </a:extLst>
          </p:cNvPr>
          <p:cNvSpPr>
            <a:spLocks noGrp="1"/>
          </p:cNvSpPr>
          <p:nvPr>
            <p:ph type="dt" sz="half" idx="10"/>
          </p:nvPr>
        </p:nvSpPr>
        <p:spPr/>
        <p:txBody>
          <a:bodyPr/>
          <a:lstStyle/>
          <a:p>
            <a:fld id="{35A83EAA-DC7A-4898-9664-B05FA9B032DB}" type="datetime1">
              <a:rPr lang="en-GB" smtClean="0"/>
              <a:t>30/06/2020</a:t>
            </a:fld>
            <a:endParaRPr lang="en-GB"/>
          </a:p>
        </p:txBody>
      </p:sp>
      <p:sp>
        <p:nvSpPr>
          <p:cNvPr id="5" name="Footer Placeholder 4">
            <a:extLst>
              <a:ext uri="{FF2B5EF4-FFF2-40B4-BE49-F238E27FC236}">
                <a16:creationId xmlns:a16="http://schemas.microsoft.com/office/drawing/2014/main" id="{75537B00-8AFA-49C7-BBB4-B69462C6F373}"/>
              </a:ext>
            </a:extLst>
          </p:cNvPr>
          <p:cNvSpPr>
            <a:spLocks noGrp="1"/>
          </p:cNvSpPr>
          <p:nvPr>
            <p:ph type="ftr" sz="quarter" idx="11"/>
          </p:nvPr>
        </p:nvSpPr>
        <p:spPr/>
        <p:txBody>
          <a:bodyPr/>
          <a:lstStyle/>
          <a:p>
            <a:r>
              <a:rPr lang="nl-NL" smtClean="0"/>
              <a:t>Impact COVID19 op Menselijk Kapitaal in Organisaties | Antwerp Management School</a:t>
            </a:r>
            <a:endParaRPr lang="en-GB"/>
          </a:p>
        </p:txBody>
      </p:sp>
      <p:sp>
        <p:nvSpPr>
          <p:cNvPr id="6" name="Slide Number Placeholder 5">
            <a:extLst>
              <a:ext uri="{FF2B5EF4-FFF2-40B4-BE49-F238E27FC236}">
                <a16:creationId xmlns:a16="http://schemas.microsoft.com/office/drawing/2014/main" id="{56269603-EF98-4FC3-A027-E0FB041C0E16}"/>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2724731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B45795A-61E1-41F4-BB0C-7A3CB769A0F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2CA230AA-F52A-4AFA-A010-A82DA7FE7D42}" type="datetime1">
              <a:rPr lang="en-GB" smtClean="0"/>
              <a:t>30/06/2020</a:t>
            </a:fld>
            <a:endParaRPr lang="en-GB"/>
          </a:p>
        </p:txBody>
      </p:sp>
    </p:spTree>
    <p:extLst>
      <p:ext uri="{BB962C8B-B14F-4D97-AF65-F5344CB8AC3E}">
        <p14:creationId xmlns:p14="http://schemas.microsoft.com/office/powerpoint/2010/main" val="1693800108"/>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B4AA0F5-B965-47B9-B756-286227195B1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78298" y="-6222"/>
            <a:ext cx="5808662" cy="6864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96960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 </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3293071"/>
            <a:ext cx="4570965" cy="298309"/>
          </a:xfrm>
        </p:spPr>
        <p:txBody>
          <a:bodyPr lIns="36000" tIns="0" bIns="36000" anchor="t" anchorCtr="0"/>
          <a:lstStyle>
            <a:lvl1pPr>
              <a:defRPr sz="1200"/>
            </a:lvl1pPr>
          </a:lstStyle>
          <a:p>
            <a:fld id="{F421E705-9136-4B02-BB5A-A3EEB600E368}" type="datetime1">
              <a:rPr lang="en-GB" smtClean="0"/>
              <a:t>30/06/2020</a:t>
            </a:fld>
            <a:endParaRPr lang="en-GB"/>
          </a:p>
        </p:txBody>
      </p:sp>
      <p:sp>
        <p:nvSpPr>
          <p:cNvPr id="4" name="Text Placeholder 3">
            <a:extLst>
              <a:ext uri="{FF2B5EF4-FFF2-40B4-BE49-F238E27FC236}">
                <a16:creationId xmlns:a16="http://schemas.microsoft.com/office/drawing/2014/main" id="{520E3867-9F8B-4AF7-8E27-F22F7C58E37D}"/>
              </a:ext>
            </a:extLst>
          </p:cNvPr>
          <p:cNvSpPr>
            <a:spLocks noGrp="1"/>
          </p:cNvSpPr>
          <p:nvPr>
            <p:ph type="body" sz="quarter" idx="13" hasCustomPrompt="1"/>
          </p:nvPr>
        </p:nvSpPr>
        <p:spPr>
          <a:xfrm>
            <a:off x="6997148" y="2135779"/>
            <a:ext cx="4570965" cy="804052"/>
          </a:xfrm>
        </p:spPr>
        <p:txBody>
          <a:bodyPr tIns="54000"/>
          <a:lstStyle>
            <a:lvl1pPr>
              <a:lnSpc>
                <a:spcPct val="110000"/>
              </a:lnSpc>
              <a:defRPr sz="1800" b="0">
                <a:solidFill>
                  <a:schemeClr val="tx1"/>
                </a:solidFill>
                <a:latin typeface="+mj-lt"/>
              </a:defRPr>
            </a:lvl1pPr>
            <a:lvl2pPr>
              <a:defRPr b="0">
                <a:solidFill>
                  <a:schemeClr val="tx1"/>
                </a:solidFill>
                <a:latin typeface="+mj-lt"/>
              </a:defRPr>
            </a:lvl2pPr>
            <a:lvl3pPr>
              <a:defRPr b="0">
                <a:solidFill>
                  <a:schemeClr val="tx1"/>
                </a:solidFill>
                <a:latin typeface="+mj-lt"/>
              </a:defRPr>
            </a:lvl3pPr>
            <a:lvl4pPr>
              <a:defRPr b="0">
                <a:solidFill>
                  <a:schemeClr val="tx1"/>
                </a:solidFill>
                <a:latin typeface="+mj-lt"/>
              </a:defRPr>
            </a:lvl4pPr>
            <a:lvl5pPr>
              <a:defRPr b="0">
                <a:solidFill>
                  <a:schemeClr val="tx1"/>
                </a:solidFill>
                <a:latin typeface="+mj-lt"/>
              </a:defRPr>
            </a:lvl5pPr>
          </a:lstStyle>
          <a:p>
            <a:pPr lvl="0"/>
            <a:r>
              <a:rPr lang="en-US" dirty="0"/>
              <a:t>Click to add subtitle</a:t>
            </a:r>
          </a:p>
        </p:txBody>
      </p:sp>
    </p:spTree>
    <p:extLst>
      <p:ext uri="{BB962C8B-B14F-4D97-AF65-F5344CB8AC3E}">
        <p14:creationId xmlns:p14="http://schemas.microsoft.com/office/powerpoint/2010/main" val="3020343341"/>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with image right">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1A2A7B4-2F7F-40D0-8490-C4E532B7384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id="{31B4E10C-7ED6-40E5-BC36-3BAD047E882A}"/>
              </a:ext>
            </a:extLst>
          </p:cNvPr>
          <p:cNvSpPr/>
          <p:nvPr userDrawn="1"/>
        </p:nvSpPr>
        <p:spPr>
          <a:xfrm>
            <a:off x="-12440" y="2127380"/>
            <a:ext cx="6426000" cy="4730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30712" y="2671551"/>
            <a:ext cx="5253253"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6383338" y="-6222"/>
            <a:ext cx="5808662" cy="6864221"/>
          </a:xfrm>
          <a:solidFill>
            <a:schemeClr val="bg2"/>
          </a:solidFill>
        </p:spPr>
        <p:txBody>
          <a:bodyPr tIns="1260000"/>
          <a:lstStyle>
            <a:lvl1pPr algn="ctr">
              <a:defRPr b="0"/>
            </a:lvl1pPr>
          </a:lstStyle>
          <a:p>
            <a:endParaRPr lang="en-GB"/>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3538325" y="5969521"/>
            <a:ext cx="2792137"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23887" y="5700128"/>
            <a:ext cx="2914440"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23886" y="6023592"/>
            <a:ext cx="2914439" cy="298309"/>
          </a:xfrm>
        </p:spPr>
        <p:txBody>
          <a:bodyPr lIns="36000" tIns="0" bIns="36000" anchor="t" anchorCtr="0"/>
          <a:lstStyle>
            <a:lvl1pPr>
              <a:defRPr sz="1200"/>
            </a:lvl1pPr>
          </a:lstStyle>
          <a:p>
            <a:fld id="{8C5CE3CF-7743-479D-9C76-A2F6BA0E75A6}" type="datetime1">
              <a:rPr lang="en-GB" smtClean="0"/>
              <a:t>30/06/2020</a:t>
            </a:fld>
            <a:endParaRPr lang="en-GB"/>
          </a:p>
        </p:txBody>
      </p:sp>
    </p:spTree>
    <p:extLst>
      <p:ext uri="{BB962C8B-B14F-4D97-AF65-F5344CB8AC3E}">
        <p14:creationId xmlns:p14="http://schemas.microsoft.com/office/powerpoint/2010/main" val="1455313550"/>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no im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533898-A5B7-49FA-9903-6CC05584FFE1}"/>
              </a:ext>
            </a:extLst>
          </p:cNvPr>
          <p:cNvSpPr/>
          <p:nvPr userDrawn="1"/>
        </p:nvSpPr>
        <p:spPr>
          <a:xfrm>
            <a:off x="0" y="-13252"/>
            <a:ext cx="12192000" cy="688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a:extLst>
              <a:ext uri="{FF2B5EF4-FFF2-40B4-BE49-F238E27FC236}">
                <a16:creationId xmlns:a16="http://schemas.microsoft.com/office/drawing/2014/main" id="{892AFE2D-CF55-40BC-B8AA-02B0503BD55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58637EF5-CA18-4FEF-A1EB-A041BC8EF003}" type="datetime1">
              <a:rPr lang="en-GB" smtClean="0"/>
              <a:t>30/06/2020</a:t>
            </a:fld>
            <a:endParaRPr lang="en-GB"/>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pic>
        <p:nvPicPr>
          <p:cNvPr id="16" name="Graphic 15">
            <a:extLst>
              <a:ext uri="{FF2B5EF4-FFF2-40B4-BE49-F238E27FC236}">
                <a16:creationId xmlns:a16="http://schemas.microsoft.com/office/drawing/2014/main" id="{3CEA104D-40B4-4E19-AA7C-1B1A2D419A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354889"/>
            <a:ext cx="6395778" cy="2142000"/>
          </a:xfrm>
          <a:prstGeom prst="rect">
            <a:avLst/>
          </a:prstGeom>
        </p:spPr>
      </p:pic>
      <p:pic>
        <p:nvPicPr>
          <p:cNvPr id="18" name="Graphic 17">
            <a:extLst>
              <a:ext uri="{FF2B5EF4-FFF2-40B4-BE49-F238E27FC236}">
                <a16:creationId xmlns:a16="http://schemas.microsoft.com/office/drawing/2014/main" id="{8F12DF8E-1D1E-46C2-96EF-7CB6A11D60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4716000"/>
            <a:ext cx="6395778" cy="2142000"/>
          </a:xfrm>
          <a:prstGeom prst="rect">
            <a:avLst/>
          </a:prstGeom>
        </p:spPr>
      </p:pic>
    </p:spTree>
    <p:extLst>
      <p:ext uri="{BB962C8B-B14F-4D97-AF65-F5344CB8AC3E}">
        <p14:creationId xmlns:p14="http://schemas.microsoft.com/office/powerpoint/2010/main" val="2395520150"/>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with black backgroun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7D8F64E-309F-4565-8B15-12332366A86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9762510D-CB52-4950-8553-AB2E649E2991}" type="datetime1">
              <a:rPr lang="en-GB" smtClean="0"/>
              <a:t>30/06/2020</a:t>
            </a:fld>
            <a:endParaRPr lang="en-GB"/>
          </a:p>
        </p:txBody>
      </p:sp>
    </p:spTree>
    <p:extLst>
      <p:ext uri="{BB962C8B-B14F-4D97-AF65-F5344CB8AC3E}">
        <p14:creationId xmlns:p14="http://schemas.microsoft.com/office/powerpoint/2010/main" val="3888280282"/>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 Text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2874020-DCB5-4676-98B0-935FDDF6B5B2}"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5" cy="4059657"/>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308906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1FCE364A-2102-43A1-812A-02E41698F340}"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5"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85199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 Text Black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F1C5F66B-1F59-49A6-A87E-AA76F9817C1E}"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4" cy="4059657"/>
          </a:xfrm>
        </p:spPr>
        <p:txBody>
          <a:bodyPr numCol="2" spcCol="720000"/>
          <a:lstStyle>
            <a:lvl1pPr>
              <a:defRPr>
                <a:solidFill>
                  <a:schemeClr val="tx1"/>
                </a:solidFill>
              </a:defRPr>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2485791"/>
      </p:ext>
    </p:extLst>
  </p:cSld>
  <p:clrMapOvr>
    <a:masterClrMapping/>
  </p:clrMapOvr>
  <p:extLst mod="1">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ext -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671665DD-C48C-474B-8C69-27BFDE6F1A0B}"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54558"/>
            <a:ext cx="10944223" cy="4068405"/>
          </a:xfrm>
        </p:spPr>
        <p:txBody>
          <a:bodyPr/>
          <a:lstStyle>
            <a:lvl1pPr marL="225425" indent="-225425">
              <a:lnSpc>
                <a:spcPct val="100000"/>
              </a:lnSpc>
              <a:spcBef>
                <a:spcPts val="1200"/>
              </a:spcBef>
              <a:buFont typeface="+mj-lt"/>
              <a:buAutoNum type="arabicPeriod"/>
              <a:defRPr>
                <a:solidFill>
                  <a:schemeClr val="tx1"/>
                </a:solidFill>
              </a:defRPr>
            </a:lvl1pPr>
            <a:lvl2pPr marL="222250" indent="0">
              <a:lnSpc>
                <a:spcPct val="100000"/>
              </a:lnSpc>
              <a:spcBef>
                <a:spcPts val="0"/>
              </a:spcBef>
              <a:buFontTx/>
              <a:buNone/>
              <a:defRPr/>
            </a:lvl2pPr>
            <a:lvl3pPr marL="1508125" indent="-342900">
              <a:buClr>
                <a:schemeClr val="accent1"/>
              </a:buClr>
              <a:buFont typeface="+mj-lt"/>
              <a:buAutoNum type="arabicPeriod"/>
              <a:defRPr>
                <a:solidFill>
                  <a:schemeClr val="accent1"/>
                </a:solidFill>
              </a:defRPr>
            </a:lvl3pPr>
            <a:lvl4pPr marL="1617663" indent="-342900">
              <a:buFont typeface="+mj-lt"/>
              <a:buAutoNum type="arabicPeriod"/>
              <a:defRPr/>
            </a:lvl4pPr>
            <a:lvl5pPr marL="1617663" indent="-342900">
              <a:buFont typeface="+mj-lt"/>
              <a:buAutoNum type="arabicPerio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456353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 Tex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7670A860-5157-450B-8F9C-14BC91F7CB35}"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4" cy="4059657"/>
          </a:xfrm>
        </p:spPr>
        <p:txBody>
          <a:bodyPr numCol="2" spcCol="720000"/>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0603772"/>
      </p:ext>
    </p:extLst>
  </p:cSld>
  <p:clrMapOvr>
    <a:masterClrMapping/>
  </p:clrMapOvr>
  <p:extLst mod="1">
    <p:ext uri="{DCECCB84-F9BA-43D5-87BE-67443E8EF086}">
      <p15:sldGuideLst xmlns:p15="http://schemas.microsoft.com/office/powerpoint/2012/main">
        <p15:guide id="1" pos="3840" userDrawn="1">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 Text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131CD27-810E-4AFE-A47B-B08F70061593}"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54558"/>
            <a:ext cx="10944224" cy="4068405"/>
          </a:xfrm>
        </p:spPr>
        <p:txBody>
          <a:bodyPr/>
          <a:lstStyle>
            <a:lvl1pPr marL="122238" indent="-122238">
              <a:buFont typeface="Arial" panose="020B0604020202020204" pitchFamily="34" charset="0"/>
              <a:buChar char="•"/>
              <a:defRPr>
                <a:solidFill>
                  <a:schemeClr val="tx1"/>
                </a:solidFill>
              </a:defRPr>
            </a:lvl1pPr>
            <a:lvl2pPr marL="650875" indent="-128588">
              <a:buFont typeface="Arial" panose="020B0604020202020204" pitchFamily="34" charset="0"/>
              <a:buChar char="•"/>
              <a:defRPr/>
            </a:lvl2pPr>
            <a:lvl3pPr marL="1274763" indent="-109538">
              <a:buClr>
                <a:schemeClr val="tx1"/>
              </a:buClr>
              <a:buFont typeface="Arial" panose="020B0604020202020204" pitchFamily="34" charset="0"/>
              <a:buChar char="•"/>
              <a:defRPr>
                <a:solidFill>
                  <a:schemeClr val="tx1"/>
                </a:solidFill>
              </a:defRPr>
            </a:lvl3pPr>
            <a:lvl4pPr marL="1436688" indent="-161925">
              <a:buFont typeface="Arial" panose="020B0604020202020204" pitchFamily="34" charset="0"/>
              <a:buChar char="•"/>
              <a:defRPr/>
            </a:lvl4pPr>
            <a:lvl5pPr marL="1436688" indent="-161925">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382895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 Text -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648550C8-5D3D-4650-80CB-97DDF2826E31}"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54558"/>
            <a:ext cx="10944223" cy="4068405"/>
          </a:xfrm>
        </p:spPr>
        <p:txBody>
          <a:bodyPr/>
          <a:lstStyle>
            <a:lvl1pPr marL="225425" indent="-225425">
              <a:lnSpc>
                <a:spcPct val="100000"/>
              </a:lnSpc>
              <a:spcBef>
                <a:spcPts val="1200"/>
              </a:spcBef>
              <a:buFont typeface="+mj-lt"/>
              <a:buAutoNum type="arabicPeriod"/>
              <a:defRPr>
                <a:solidFill>
                  <a:schemeClr val="tx1"/>
                </a:solidFill>
              </a:defRPr>
            </a:lvl1pPr>
            <a:lvl2pPr marL="222250" indent="0">
              <a:lnSpc>
                <a:spcPct val="100000"/>
              </a:lnSpc>
              <a:spcBef>
                <a:spcPts val="0"/>
              </a:spcBef>
              <a:buFontTx/>
              <a:buNone/>
              <a:defRPr/>
            </a:lvl2pPr>
            <a:lvl3pPr marL="1508125" indent="-342900">
              <a:buClr>
                <a:schemeClr val="accent1"/>
              </a:buClr>
              <a:buFont typeface="+mj-lt"/>
              <a:buAutoNum type="arabicPeriod"/>
              <a:defRPr>
                <a:solidFill>
                  <a:schemeClr val="accent1"/>
                </a:solidFill>
              </a:defRPr>
            </a:lvl3pPr>
            <a:lvl4pPr marL="1617663" indent="-342900">
              <a:buFont typeface="+mj-lt"/>
              <a:buAutoNum type="arabicPeriod"/>
              <a:defRPr/>
            </a:lvl4pPr>
            <a:lvl5pPr marL="1617663" indent="-342900">
              <a:buFont typeface="+mj-lt"/>
              <a:buAutoNum type="arabicPeriod"/>
              <a:defRPr/>
            </a:lvl5pPr>
          </a:lstStyle>
          <a:p>
            <a:pPr lvl="0"/>
            <a:r>
              <a:rPr lang="en-US" dirty="0"/>
              <a:t>Click to edit Master text styles</a:t>
            </a:r>
          </a:p>
          <a:p>
            <a:pPr lvl="1"/>
            <a:r>
              <a:rPr lang="en-US" dirty="0"/>
              <a:t/>
            </a:r>
            <a:br>
              <a:rPr lang="en-US" dirty="0"/>
            </a:br>
            <a:endParaRPr lang="en-US" dirty="0"/>
          </a:p>
        </p:txBody>
      </p:sp>
    </p:spTree>
    <p:extLst>
      <p:ext uri="{BB962C8B-B14F-4D97-AF65-F5344CB8AC3E}">
        <p14:creationId xmlns:p14="http://schemas.microsoft.com/office/powerpoint/2010/main" val="28781247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 Text -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0AD0807B-8FEB-4185-AF15-EA73EFC8F500}"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2BD60870-9DC1-4D5E-B85C-125208EB6746}"/>
              </a:ext>
            </a:extLst>
          </p:cNvPr>
          <p:cNvSpPr>
            <a:spLocks noGrp="1"/>
          </p:cNvSpPr>
          <p:nvPr>
            <p:ph type="pic" sz="quarter" idx="14"/>
          </p:nvPr>
        </p:nvSpPr>
        <p:spPr>
          <a:xfrm>
            <a:off x="7080249" y="0"/>
            <a:ext cx="5111751" cy="6170400"/>
          </a:xfrm>
          <a:solidFill>
            <a:schemeClr val="bg2"/>
          </a:solidFill>
        </p:spPr>
        <p:txBody>
          <a:bodyPr tIns="1620000"/>
          <a:lstStyle>
            <a:lvl1pPr algn="ctr">
              <a:defRPr b="0"/>
            </a:lvl1pPr>
          </a:lstStyle>
          <a:p>
            <a:endParaRPr lang="en-GB"/>
          </a:p>
        </p:txBody>
      </p:sp>
    </p:spTree>
    <p:extLst>
      <p:ext uri="{BB962C8B-B14F-4D97-AF65-F5344CB8AC3E}">
        <p14:creationId xmlns:p14="http://schemas.microsoft.com/office/powerpoint/2010/main" val="23331624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Text - Image right +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29777B44-F40F-450B-8E5F-6EE6BE3F1739}"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2BD60870-9DC1-4D5E-B85C-125208EB6746}"/>
              </a:ext>
            </a:extLst>
          </p:cNvPr>
          <p:cNvSpPr>
            <a:spLocks noGrp="1"/>
          </p:cNvSpPr>
          <p:nvPr>
            <p:ph type="pic" sz="quarter" idx="14"/>
          </p:nvPr>
        </p:nvSpPr>
        <p:spPr>
          <a:xfrm>
            <a:off x="7080249" y="3069850"/>
            <a:ext cx="5111751" cy="3095999"/>
          </a:xfrm>
          <a:solidFill>
            <a:schemeClr val="bg2"/>
          </a:solidFill>
        </p:spPr>
        <p:txBody>
          <a:bodyPr tIns="540000"/>
          <a:lstStyle>
            <a:lvl1pPr algn="ctr">
              <a:defRPr b="0"/>
            </a:lvl1pPr>
          </a:lstStyle>
          <a:p>
            <a:endParaRPr lang="en-GB"/>
          </a:p>
        </p:txBody>
      </p:sp>
      <p:sp>
        <p:nvSpPr>
          <p:cNvPr id="6" name="Rectangle 5">
            <a:extLst>
              <a:ext uri="{FF2B5EF4-FFF2-40B4-BE49-F238E27FC236}">
                <a16:creationId xmlns:a16="http://schemas.microsoft.com/office/drawing/2014/main" id="{9FB0B089-AEBA-49A9-8E51-15275C38E703}"/>
              </a:ext>
            </a:extLst>
          </p:cNvPr>
          <p:cNvSpPr/>
          <p:nvPr userDrawn="1"/>
        </p:nvSpPr>
        <p:spPr>
          <a:xfrm>
            <a:off x="7080249" y="1"/>
            <a:ext cx="5111751" cy="3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53969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Text - Objec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972B324B-9960-4BC2-A332-7678805EB76B}"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933A3873-C506-4B1C-A429-7FD987703C6B}"/>
              </a:ext>
            </a:extLst>
          </p:cNvPr>
          <p:cNvSpPr>
            <a:spLocks noGrp="1"/>
          </p:cNvSpPr>
          <p:nvPr>
            <p:ph sz="quarter" idx="15" hasCustomPrompt="1"/>
          </p:nvPr>
        </p:nvSpPr>
        <p:spPr>
          <a:xfrm>
            <a:off x="7080248" y="0"/>
            <a:ext cx="5111751" cy="6170400"/>
          </a:xfrm>
        </p:spPr>
        <p:txBody>
          <a:bodyPr tIns="576000"/>
          <a:lstStyle>
            <a:lvl1pPr algn="ctr">
              <a:defRPr b="0"/>
            </a:lvl1pPr>
          </a:lstStyle>
          <a:p>
            <a:pPr lvl="0"/>
            <a:r>
              <a:rPr lang="en-US" dirty="0"/>
              <a:t>Click to add text or object</a:t>
            </a:r>
          </a:p>
        </p:txBody>
      </p:sp>
    </p:spTree>
    <p:extLst>
      <p:ext uri="{BB962C8B-B14F-4D97-AF65-F5344CB8AC3E}">
        <p14:creationId xmlns:p14="http://schemas.microsoft.com/office/powerpoint/2010/main" val="27452224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E34EE-3465-493D-B746-97B5937BA13A}"/>
              </a:ext>
            </a:extLst>
          </p:cNvPr>
          <p:cNvSpPr>
            <a:spLocks noGrp="1"/>
          </p:cNvSpPr>
          <p:nvPr>
            <p:ph type="title"/>
          </p:nvPr>
        </p:nvSpPr>
        <p:spPr>
          <a:xfrm>
            <a:off x="623887" y="549275"/>
            <a:ext cx="10944225" cy="730885"/>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F2B3E03-A68C-403F-BED5-FF9FDA073E67}"/>
              </a:ext>
            </a:extLst>
          </p:cNvPr>
          <p:cNvSpPr>
            <a:spLocks noGrp="1"/>
          </p:cNvSpPr>
          <p:nvPr>
            <p:ph type="dt" sz="half" idx="10"/>
          </p:nvPr>
        </p:nvSpPr>
        <p:spPr/>
        <p:txBody>
          <a:bodyPr/>
          <a:lstStyle/>
          <a:p>
            <a:fld id="{6A85854A-7144-4780-9042-97043020407E}" type="datetime1">
              <a:rPr lang="en-GB" smtClean="0"/>
              <a:t>30/06/2020</a:t>
            </a:fld>
            <a:endParaRPr lang="en-GB"/>
          </a:p>
        </p:txBody>
      </p:sp>
      <p:sp>
        <p:nvSpPr>
          <p:cNvPr id="4" name="Footer Placeholder 3">
            <a:extLst>
              <a:ext uri="{FF2B5EF4-FFF2-40B4-BE49-F238E27FC236}">
                <a16:creationId xmlns:a16="http://schemas.microsoft.com/office/drawing/2014/main" id="{9255FCEC-01EE-423A-ADD8-1FA3A95782AA}"/>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802DA5CE-84D6-46BB-B57A-156F764BE0A1}"/>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Content Placeholder 6">
            <a:extLst>
              <a:ext uri="{FF2B5EF4-FFF2-40B4-BE49-F238E27FC236}">
                <a16:creationId xmlns:a16="http://schemas.microsoft.com/office/drawing/2014/main" id="{E7012A88-7683-4B48-9609-E598547E175E}"/>
              </a:ext>
            </a:extLst>
          </p:cNvPr>
          <p:cNvSpPr>
            <a:spLocks noGrp="1"/>
          </p:cNvSpPr>
          <p:nvPr>
            <p:ph sz="quarter" idx="13"/>
          </p:nvPr>
        </p:nvSpPr>
        <p:spPr>
          <a:xfrm>
            <a:off x="623887" y="1536700"/>
            <a:ext cx="10937875" cy="4032000"/>
          </a:xfrm>
          <a:solidFill>
            <a:schemeClr val="bg1"/>
          </a:solidFill>
          <a:ln w="6350">
            <a:solidFill>
              <a:schemeClr val="accent1"/>
            </a:solidFill>
          </a:ln>
        </p:spPr>
        <p:txBody>
          <a:bodyPr tIns="360000"/>
          <a:lstStyle>
            <a:lvl1pPr algn="ctr">
              <a:defRPr/>
            </a:lvl1pPr>
          </a:lstStyle>
          <a:p>
            <a:pPr lvl="0"/>
            <a:r>
              <a:rPr lang="en-US" dirty="0"/>
              <a:t>Click to edit Master text styles</a:t>
            </a:r>
          </a:p>
        </p:txBody>
      </p:sp>
    </p:spTree>
    <p:extLst>
      <p:ext uri="{BB962C8B-B14F-4D97-AF65-F5344CB8AC3E}">
        <p14:creationId xmlns:p14="http://schemas.microsoft.com/office/powerpoint/2010/main" val="28320958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0BAF7A-410B-43F9-88E0-547B64A24855}"/>
              </a:ext>
            </a:extLst>
          </p:cNvPr>
          <p:cNvSpPr/>
          <p:nvPr userDrawn="1"/>
        </p:nvSpPr>
        <p:spPr>
          <a:xfrm>
            <a:off x="-14948" y="-15522"/>
            <a:ext cx="12206948" cy="6873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125BA809-7489-4E2D-A256-CA416E45970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5796221" y="-19055"/>
            <a:ext cx="6395778" cy="2142000"/>
          </a:xfrm>
          <a:prstGeom prst="rect">
            <a:avLst/>
          </a:prstGeom>
        </p:spPr>
      </p:pic>
      <p:sp>
        <p:nvSpPr>
          <p:cNvPr id="7" name="Rectangle 6">
            <a:extLst>
              <a:ext uri="{FF2B5EF4-FFF2-40B4-BE49-F238E27FC236}">
                <a16:creationId xmlns:a16="http://schemas.microsoft.com/office/drawing/2014/main" id="{1BE43F64-D719-44E0-970B-207D7B976BFD}"/>
              </a:ext>
            </a:extLst>
          </p:cNvPr>
          <p:cNvSpPr/>
          <p:nvPr userDrawn="1"/>
        </p:nvSpPr>
        <p:spPr>
          <a:xfrm>
            <a:off x="0" y="-15522"/>
            <a:ext cx="5796219" cy="216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8B0C835-D299-41EA-86EC-9F33371D62E3}"/>
              </a:ext>
            </a:extLst>
          </p:cNvPr>
          <p:cNvSpPr/>
          <p:nvPr userDrawn="1"/>
        </p:nvSpPr>
        <p:spPr>
          <a:xfrm>
            <a:off x="-29898" y="2119744"/>
            <a:ext cx="12221897" cy="4738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F4DC6C0-736A-4DAD-97BD-363E40C125DD}"/>
              </a:ext>
            </a:extLst>
          </p:cNvPr>
          <p:cNvSpPr>
            <a:spLocks noGrp="1"/>
          </p:cNvSpPr>
          <p:nvPr>
            <p:ph type="title"/>
          </p:nvPr>
        </p:nvSpPr>
        <p:spPr>
          <a:xfrm>
            <a:off x="623887" y="2615819"/>
            <a:ext cx="5757200" cy="1141413"/>
          </a:xfrm>
        </p:spPr>
        <p:txBody>
          <a:bodyPr/>
          <a:lstStyle>
            <a:lvl1pPr>
              <a:lnSpc>
                <a:spcPct val="100000"/>
              </a:lnSpc>
              <a:defRPr/>
            </a:lvl1pPr>
          </a:lstStyle>
          <a:p>
            <a:r>
              <a:rPr lang="en-US" dirty="0"/>
              <a:t>Click to edit Master title style</a:t>
            </a:r>
            <a:endParaRPr lang="en-GB" dirty="0"/>
          </a:p>
        </p:txBody>
      </p:sp>
      <p:sp>
        <p:nvSpPr>
          <p:cNvPr id="12" name="Text Placeholder 11">
            <a:extLst>
              <a:ext uri="{FF2B5EF4-FFF2-40B4-BE49-F238E27FC236}">
                <a16:creationId xmlns:a16="http://schemas.microsoft.com/office/drawing/2014/main" id="{1C9ABA23-21E4-4396-9460-CFB6FDF6C763}"/>
              </a:ext>
            </a:extLst>
          </p:cNvPr>
          <p:cNvSpPr>
            <a:spLocks noGrp="1"/>
          </p:cNvSpPr>
          <p:nvPr>
            <p:ph type="body" sz="quarter" idx="13" hasCustomPrompt="1"/>
          </p:nvPr>
        </p:nvSpPr>
        <p:spPr>
          <a:xfrm>
            <a:off x="623886" y="396589"/>
            <a:ext cx="5133313" cy="1737011"/>
          </a:xfrm>
        </p:spPr>
        <p:txBody>
          <a:bodyPr lIns="0" tIns="0"/>
          <a:lstStyle>
            <a:lvl1pPr>
              <a:defRPr sz="9200" b="0">
                <a:solidFill>
                  <a:schemeClr val="bg1"/>
                </a:solidFill>
              </a:defRPr>
            </a:lvl1pPr>
          </a:lstStyle>
          <a:p>
            <a:pPr lvl="0"/>
            <a:r>
              <a:rPr lang="en-US" dirty="0"/>
              <a:t>Number</a:t>
            </a:r>
            <a:endParaRPr lang="en-GB" dirty="0"/>
          </a:p>
        </p:txBody>
      </p:sp>
    </p:spTree>
    <p:extLst>
      <p:ext uri="{BB962C8B-B14F-4D97-AF65-F5344CB8AC3E}">
        <p14:creationId xmlns:p14="http://schemas.microsoft.com/office/powerpoint/2010/main" val="4196470937"/>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3636"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Navigati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4281397-F109-4B25-ADF8-9EB6ABE24322}"/>
              </a:ext>
            </a:extLst>
          </p:cNvPr>
          <p:cNvSpPr/>
          <p:nvPr userDrawn="1"/>
        </p:nvSpPr>
        <p:spPr>
          <a:xfrm>
            <a:off x="4043362" y="-21638"/>
            <a:ext cx="4105275" cy="6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8148637" y="-21638"/>
            <a:ext cx="4043363" cy="6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0" y="-21638"/>
            <a:ext cx="4043363" cy="6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55251CA9-D3A1-4229-9757-3673642F1131}" type="datetime1">
              <a:rPr lang="en-GB" smtClean="0"/>
              <a:t>30/06/2020</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left">
            <a:extLst>
              <a:ext uri="{FF2B5EF4-FFF2-40B4-BE49-F238E27FC236}">
                <a16:creationId xmlns:a16="http://schemas.microsoft.com/office/drawing/2014/main" id="{4E434AA3-69EE-483D-942E-6D0B177E6364}"/>
              </a:ext>
            </a:extLst>
          </p:cNvPr>
          <p:cNvSpPr>
            <a:spLocks noGrp="1"/>
          </p:cNvSpPr>
          <p:nvPr>
            <p:ph type="body" sz="quarter" idx="13"/>
          </p:nvPr>
        </p:nvSpPr>
        <p:spPr>
          <a:xfrm>
            <a:off x="623887"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left">
            <a:extLst>
              <a:ext uri="{FF2B5EF4-FFF2-40B4-BE49-F238E27FC236}">
                <a16:creationId xmlns:a16="http://schemas.microsoft.com/office/drawing/2014/main" id="{BB361D2C-6287-4498-9BD7-4E88B5D771BC}"/>
              </a:ext>
            </a:extLst>
          </p:cNvPr>
          <p:cNvSpPr>
            <a:spLocks noGrp="1"/>
          </p:cNvSpPr>
          <p:nvPr>
            <p:ph type="body" sz="quarter" idx="14"/>
          </p:nvPr>
        </p:nvSpPr>
        <p:spPr>
          <a:xfrm>
            <a:off x="630237"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1" name="Title middle">
            <a:extLst>
              <a:ext uri="{FF2B5EF4-FFF2-40B4-BE49-F238E27FC236}">
                <a16:creationId xmlns:a16="http://schemas.microsoft.com/office/drawing/2014/main" id="{896F03CA-A605-462F-87CC-CF2F565BE72C}"/>
              </a:ext>
            </a:extLst>
          </p:cNvPr>
          <p:cNvSpPr>
            <a:spLocks noGrp="1"/>
          </p:cNvSpPr>
          <p:nvPr>
            <p:ph type="body" sz="quarter" idx="15"/>
          </p:nvPr>
        </p:nvSpPr>
        <p:spPr>
          <a:xfrm>
            <a:off x="4615691"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middle">
            <a:extLst>
              <a:ext uri="{FF2B5EF4-FFF2-40B4-BE49-F238E27FC236}">
                <a16:creationId xmlns:a16="http://schemas.microsoft.com/office/drawing/2014/main" id="{E772EEFB-A70B-46FF-8196-7E88E7CA15CE}"/>
              </a:ext>
            </a:extLst>
          </p:cNvPr>
          <p:cNvSpPr>
            <a:spLocks noGrp="1"/>
          </p:cNvSpPr>
          <p:nvPr>
            <p:ph type="body" sz="quarter" idx="16"/>
          </p:nvPr>
        </p:nvSpPr>
        <p:spPr>
          <a:xfrm>
            <a:off x="4615691"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3" name="Title right">
            <a:extLst>
              <a:ext uri="{FF2B5EF4-FFF2-40B4-BE49-F238E27FC236}">
                <a16:creationId xmlns:a16="http://schemas.microsoft.com/office/drawing/2014/main" id="{F0898F7C-34DE-41D4-9FE5-31A014DF93AB}"/>
              </a:ext>
            </a:extLst>
          </p:cNvPr>
          <p:cNvSpPr>
            <a:spLocks noGrp="1"/>
          </p:cNvSpPr>
          <p:nvPr>
            <p:ph type="body" sz="quarter" idx="17"/>
          </p:nvPr>
        </p:nvSpPr>
        <p:spPr>
          <a:xfrm>
            <a:off x="8683695"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right">
            <a:extLst>
              <a:ext uri="{FF2B5EF4-FFF2-40B4-BE49-F238E27FC236}">
                <a16:creationId xmlns:a16="http://schemas.microsoft.com/office/drawing/2014/main" id="{9FD3878C-E924-46A5-BA43-4B6507584C32}"/>
              </a:ext>
            </a:extLst>
          </p:cNvPr>
          <p:cNvSpPr>
            <a:spLocks noGrp="1"/>
          </p:cNvSpPr>
          <p:nvPr>
            <p:ph type="body" sz="quarter" idx="18"/>
          </p:nvPr>
        </p:nvSpPr>
        <p:spPr>
          <a:xfrm>
            <a:off x="8683695"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5" name="TextBox 14">
            <a:extLst>
              <a:ext uri="{FF2B5EF4-FFF2-40B4-BE49-F238E27FC236}">
                <a16:creationId xmlns:a16="http://schemas.microsoft.com/office/drawing/2014/main"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16" name="TextBox 15">
            <a:extLst>
              <a:ext uri="{FF2B5EF4-FFF2-40B4-BE49-F238E27FC236}">
                <a16:creationId xmlns:a16="http://schemas.microsoft.com/office/drawing/2014/main" id="{84866B89-9FD0-4190-ADC9-0681CB88C8C9}"/>
              </a:ext>
            </a:extLst>
          </p:cNvPr>
          <p:cNvSpPr txBox="1"/>
          <p:nvPr userDrawn="1"/>
        </p:nvSpPr>
        <p:spPr>
          <a:xfrm>
            <a:off x="4606167" y="493855"/>
            <a:ext cx="650732" cy="969496"/>
          </a:xfrm>
          <a:prstGeom prst="rect">
            <a:avLst/>
          </a:prstGeom>
          <a:noFill/>
        </p:spPr>
        <p:txBody>
          <a:bodyPr wrap="square" lIns="36000" tIns="0" rIns="36000" bIns="36000" rtlCol="0">
            <a:spAutoFit/>
          </a:bodyPr>
          <a:lstStyle/>
          <a:p>
            <a:r>
              <a:rPr lang="en-GB" sz="6000" b="1" dirty="0"/>
              <a:t>2</a:t>
            </a:r>
          </a:p>
        </p:txBody>
      </p:sp>
      <p:sp>
        <p:nvSpPr>
          <p:cNvPr id="17" name="TextBox 16">
            <a:extLst>
              <a:ext uri="{FF2B5EF4-FFF2-40B4-BE49-F238E27FC236}">
                <a16:creationId xmlns:a16="http://schemas.microsoft.com/office/drawing/2014/main" id="{F6D45823-76BE-41EE-B39B-8EA470BD45B0}"/>
              </a:ext>
            </a:extLst>
          </p:cNvPr>
          <p:cNvSpPr txBox="1"/>
          <p:nvPr userDrawn="1"/>
        </p:nvSpPr>
        <p:spPr>
          <a:xfrm>
            <a:off x="8723395" y="493855"/>
            <a:ext cx="650732" cy="969496"/>
          </a:xfrm>
          <a:prstGeom prst="rect">
            <a:avLst/>
          </a:prstGeom>
          <a:noFill/>
        </p:spPr>
        <p:txBody>
          <a:bodyPr wrap="square" lIns="36000" tIns="0" rIns="36000" bIns="36000" rtlCol="0">
            <a:spAutoFit/>
          </a:bodyPr>
          <a:lstStyle/>
          <a:p>
            <a:r>
              <a:rPr lang="en-GB" sz="6000" b="1" dirty="0"/>
              <a:t>3</a:t>
            </a:r>
          </a:p>
        </p:txBody>
      </p:sp>
    </p:spTree>
    <p:extLst>
      <p:ext uri="{BB962C8B-B14F-4D97-AF65-F5344CB8AC3E}">
        <p14:creationId xmlns:p14="http://schemas.microsoft.com/office/powerpoint/2010/main" val="1400787818"/>
      </p:ext>
    </p:extLst>
  </p:cSld>
  <p:clrMapOvr>
    <a:masterClrMapping/>
  </p:clrMapOvr>
  <p:extLst mod="1">
    <p:ext uri="{DCECCB84-F9BA-43D5-87BE-67443E8EF086}">
      <p15:sldGuideLst xmlns:p15="http://schemas.microsoft.com/office/powerpoint/2012/main">
        <p15:guide id="1" pos="2547" userDrawn="1">
          <p15:clr>
            <a:srgbClr val="FBAE40"/>
          </p15:clr>
        </p15:guide>
        <p15:guide id="2" pos="5133" userDrawn="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Navigation - Horizontal #">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A42C75DE-F66D-4399-AE68-C5ED17B640C7}" type="datetime1">
              <a:rPr lang="en-GB" smtClean="0"/>
              <a:t>30/06/2020</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15" name="Number 1">
            <a:extLst>
              <a:ext uri="{FF2B5EF4-FFF2-40B4-BE49-F238E27FC236}">
                <a16:creationId xmlns:a16="http://schemas.microsoft.com/office/drawing/2014/main"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8" name="Title 1">
            <a:extLst>
              <a:ext uri="{FF2B5EF4-FFF2-40B4-BE49-F238E27FC236}">
                <a16:creationId xmlns:a16="http://schemas.microsoft.com/office/drawing/2014/main" id="{4E434AA3-69EE-483D-942E-6D0B177E6364}"/>
              </a:ext>
            </a:extLst>
          </p:cNvPr>
          <p:cNvSpPr>
            <a:spLocks noGrp="1"/>
          </p:cNvSpPr>
          <p:nvPr>
            <p:ph type="body" sz="quarter" idx="13"/>
          </p:nvPr>
        </p:nvSpPr>
        <p:spPr>
          <a:xfrm>
            <a:off x="1511780" y="875286"/>
            <a:ext cx="4422127" cy="546089"/>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1">
            <a:extLst>
              <a:ext uri="{FF2B5EF4-FFF2-40B4-BE49-F238E27FC236}">
                <a16:creationId xmlns:a16="http://schemas.microsoft.com/office/drawing/2014/main" id="{BB361D2C-6287-4498-9BD7-4E88B5D771BC}"/>
              </a:ext>
            </a:extLst>
          </p:cNvPr>
          <p:cNvSpPr>
            <a:spLocks noGrp="1"/>
          </p:cNvSpPr>
          <p:nvPr>
            <p:ph type="body" sz="quarter" idx="14"/>
          </p:nvPr>
        </p:nvSpPr>
        <p:spPr>
          <a:xfrm>
            <a:off x="1511780" y="1421375"/>
            <a:ext cx="442212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6" name="Number 2">
            <a:extLst>
              <a:ext uri="{FF2B5EF4-FFF2-40B4-BE49-F238E27FC236}">
                <a16:creationId xmlns:a16="http://schemas.microsoft.com/office/drawing/2014/main" id="{84866B89-9FD0-4190-ADC9-0681CB88C8C9}"/>
              </a:ext>
            </a:extLst>
          </p:cNvPr>
          <p:cNvSpPr txBox="1"/>
          <p:nvPr userDrawn="1"/>
        </p:nvSpPr>
        <p:spPr>
          <a:xfrm>
            <a:off x="6725912" y="493855"/>
            <a:ext cx="650732" cy="969496"/>
          </a:xfrm>
          <a:prstGeom prst="rect">
            <a:avLst/>
          </a:prstGeom>
          <a:noFill/>
        </p:spPr>
        <p:txBody>
          <a:bodyPr wrap="square" lIns="36000" tIns="0" rIns="36000" bIns="36000" rtlCol="0">
            <a:spAutoFit/>
          </a:bodyPr>
          <a:lstStyle/>
          <a:p>
            <a:r>
              <a:rPr lang="en-GB" sz="6000" b="1" dirty="0"/>
              <a:t>2</a:t>
            </a:r>
          </a:p>
        </p:txBody>
      </p:sp>
      <p:sp>
        <p:nvSpPr>
          <p:cNvPr id="11" name="Title 2">
            <a:extLst>
              <a:ext uri="{FF2B5EF4-FFF2-40B4-BE49-F238E27FC236}">
                <a16:creationId xmlns:a16="http://schemas.microsoft.com/office/drawing/2014/main" id="{896F03CA-A605-462F-87CC-CF2F565BE72C}"/>
              </a:ext>
            </a:extLst>
          </p:cNvPr>
          <p:cNvSpPr>
            <a:spLocks noGrp="1"/>
          </p:cNvSpPr>
          <p:nvPr>
            <p:ph type="body" sz="quarter" idx="15"/>
          </p:nvPr>
        </p:nvSpPr>
        <p:spPr>
          <a:xfrm>
            <a:off x="7633251" y="875286"/>
            <a:ext cx="3921007" cy="588065"/>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2">
            <a:extLst>
              <a:ext uri="{FF2B5EF4-FFF2-40B4-BE49-F238E27FC236}">
                <a16:creationId xmlns:a16="http://schemas.microsoft.com/office/drawing/2014/main" id="{E772EEFB-A70B-46FF-8196-7E88E7CA15CE}"/>
              </a:ext>
            </a:extLst>
          </p:cNvPr>
          <p:cNvSpPr>
            <a:spLocks noGrp="1"/>
          </p:cNvSpPr>
          <p:nvPr>
            <p:ph type="body" sz="quarter" idx="16"/>
          </p:nvPr>
        </p:nvSpPr>
        <p:spPr>
          <a:xfrm>
            <a:off x="7633251" y="1421375"/>
            <a:ext cx="392100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7" name="Number 3">
            <a:extLst>
              <a:ext uri="{FF2B5EF4-FFF2-40B4-BE49-F238E27FC236}">
                <a16:creationId xmlns:a16="http://schemas.microsoft.com/office/drawing/2014/main" id="{F6D45823-76BE-41EE-B39B-8EA470BD45B0}"/>
              </a:ext>
            </a:extLst>
          </p:cNvPr>
          <p:cNvSpPr txBox="1"/>
          <p:nvPr userDrawn="1"/>
        </p:nvSpPr>
        <p:spPr>
          <a:xfrm>
            <a:off x="637741" y="3491455"/>
            <a:ext cx="650732" cy="969496"/>
          </a:xfrm>
          <a:prstGeom prst="rect">
            <a:avLst/>
          </a:prstGeom>
          <a:noFill/>
        </p:spPr>
        <p:txBody>
          <a:bodyPr wrap="square" lIns="36000" tIns="0" rIns="36000" bIns="36000" rtlCol="0">
            <a:spAutoFit/>
          </a:bodyPr>
          <a:lstStyle/>
          <a:p>
            <a:r>
              <a:rPr lang="en-GB" sz="6000" b="1" dirty="0"/>
              <a:t>3</a:t>
            </a:r>
          </a:p>
        </p:txBody>
      </p:sp>
      <p:sp>
        <p:nvSpPr>
          <p:cNvPr id="13" name="Title 3">
            <a:extLst>
              <a:ext uri="{FF2B5EF4-FFF2-40B4-BE49-F238E27FC236}">
                <a16:creationId xmlns:a16="http://schemas.microsoft.com/office/drawing/2014/main" id="{F0898F7C-34DE-41D4-9FE5-31A014DF93AB}"/>
              </a:ext>
            </a:extLst>
          </p:cNvPr>
          <p:cNvSpPr>
            <a:spLocks noGrp="1"/>
          </p:cNvSpPr>
          <p:nvPr>
            <p:ph type="body" sz="quarter" idx="17"/>
          </p:nvPr>
        </p:nvSpPr>
        <p:spPr>
          <a:xfrm>
            <a:off x="1511779" y="3926475"/>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3">
            <a:extLst>
              <a:ext uri="{FF2B5EF4-FFF2-40B4-BE49-F238E27FC236}">
                <a16:creationId xmlns:a16="http://schemas.microsoft.com/office/drawing/2014/main" id="{9FD3878C-E924-46A5-BA43-4B6507584C32}"/>
              </a:ext>
            </a:extLst>
          </p:cNvPr>
          <p:cNvSpPr>
            <a:spLocks noGrp="1"/>
          </p:cNvSpPr>
          <p:nvPr>
            <p:ph type="body" sz="quarter" idx="18"/>
          </p:nvPr>
        </p:nvSpPr>
        <p:spPr>
          <a:xfrm>
            <a:off x="1511779" y="4447699"/>
            <a:ext cx="4422126" cy="1599603"/>
          </a:xfrm>
        </p:spPr>
        <p:txBody>
          <a:bodyPr/>
          <a:lstStyle>
            <a:lvl1pPr>
              <a:lnSpc>
                <a:spcPct val="110000"/>
              </a:lnSpc>
              <a:defRPr b="0">
                <a:solidFill>
                  <a:schemeClr val="tx1"/>
                </a:solidFill>
              </a:defRPr>
            </a:lvl1pPr>
          </a:lstStyle>
          <a:p>
            <a:pPr lvl="0"/>
            <a:r>
              <a:rPr lang="en-US" dirty="0"/>
              <a:t>Click to edit Master text styles</a:t>
            </a:r>
          </a:p>
        </p:txBody>
      </p:sp>
      <p:sp>
        <p:nvSpPr>
          <p:cNvPr id="20" name="Number 4">
            <a:extLst>
              <a:ext uri="{FF2B5EF4-FFF2-40B4-BE49-F238E27FC236}">
                <a16:creationId xmlns:a16="http://schemas.microsoft.com/office/drawing/2014/main" id="{6D8893B4-B93C-4286-8B2B-044A6AE7EE23}"/>
              </a:ext>
            </a:extLst>
          </p:cNvPr>
          <p:cNvSpPr txBox="1"/>
          <p:nvPr userDrawn="1"/>
        </p:nvSpPr>
        <p:spPr>
          <a:xfrm>
            <a:off x="6725912" y="3491455"/>
            <a:ext cx="650732" cy="969496"/>
          </a:xfrm>
          <a:prstGeom prst="rect">
            <a:avLst/>
          </a:prstGeom>
          <a:noFill/>
        </p:spPr>
        <p:txBody>
          <a:bodyPr wrap="square" lIns="36000" tIns="0" rIns="36000" bIns="36000" rtlCol="0">
            <a:spAutoFit/>
          </a:bodyPr>
          <a:lstStyle/>
          <a:p>
            <a:r>
              <a:rPr lang="en-GB" sz="6000" b="1" dirty="0"/>
              <a:t>4</a:t>
            </a:r>
          </a:p>
        </p:txBody>
      </p:sp>
      <p:sp>
        <p:nvSpPr>
          <p:cNvPr id="22" name="Title 4">
            <a:extLst>
              <a:ext uri="{FF2B5EF4-FFF2-40B4-BE49-F238E27FC236}">
                <a16:creationId xmlns:a16="http://schemas.microsoft.com/office/drawing/2014/main" id="{5ADFDB02-9797-465C-A774-7BB28E0ABDCB}"/>
              </a:ext>
            </a:extLst>
          </p:cNvPr>
          <p:cNvSpPr>
            <a:spLocks noGrp="1"/>
          </p:cNvSpPr>
          <p:nvPr>
            <p:ph type="body" sz="quarter" idx="19"/>
          </p:nvPr>
        </p:nvSpPr>
        <p:spPr>
          <a:xfrm>
            <a:off x="7633251" y="3926475"/>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23" name="Content 4">
            <a:extLst>
              <a:ext uri="{FF2B5EF4-FFF2-40B4-BE49-F238E27FC236}">
                <a16:creationId xmlns:a16="http://schemas.microsoft.com/office/drawing/2014/main" id="{AB00CB98-0AEE-4D3E-8B92-3518E31C2BA9}"/>
              </a:ext>
            </a:extLst>
          </p:cNvPr>
          <p:cNvSpPr>
            <a:spLocks noGrp="1"/>
          </p:cNvSpPr>
          <p:nvPr>
            <p:ph type="body" sz="quarter" idx="20"/>
          </p:nvPr>
        </p:nvSpPr>
        <p:spPr>
          <a:xfrm>
            <a:off x="7633251" y="4447699"/>
            <a:ext cx="4422126" cy="1599603"/>
          </a:xfrm>
        </p:spPr>
        <p:txBody>
          <a:bodyPr/>
          <a:lstStyle>
            <a:lvl1pPr>
              <a:lnSpc>
                <a:spcPct val="110000"/>
              </a:lnSpc>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348279819"/>
      </p:ext>
    </p:extLst>
  </p:cSld>
  <p:clrMapOvr>
    <a:masterClrMapping/>
  </p:clrMapOvr>
  <p:extLst mod="1">
    <p:ext uri="{DCECCB84-F9BA-43D5-87BE-67443E8EF086}">
      <p15:sldGuideLst xmlns:p15="http://schemas.microsoft.com/office/powerpoint/2012/main">
        <p15:guide id="3" orient="horz" pos="195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ext -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1E1F3460-15D4-44E7-8805-B3BC5E44BF94}"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2BD60870-9DC1-4D5E-B85C-125208EB6746}"/>
              </a:ext>
            </a:extLst>
          </p:cNvPr>
          <p:cNvSpPr>
            <a:spLocks noGrp="1"/>
          </p:cNvSpPr>
          <p:nvPr>
            <p:ph type="pic" sz="quarter" idx="14"/>
          </p:nvPr>
        </p:nvSpPr>
        <p:spPr>
          <a:xfrm>
            <a:off x="7080249" y="0"/>
            <a:ext cx="5111751" cy="6170400"/>
          </a:xfrm>
          <a:solidFill>
            <a:schemeClr val="bg2"/>
          </a:solidFill>
        </p:spPr>
        <p:txBody>
          <a:bodyPr tIns="1620000"/>
          <a:lstStyle>
            <a:lvl1pPr algn="ctr">
              <a:defRPr b="0"/>
            </a:lvl1pPr>
          </a:lstStyle>
          <a:p>
            <a:r>
              <a:rPr lang="en-US"/>
              <a:t>Click icon to add picture</a:t>
            </a:r>
            <a:endParaRPr lang="en-GB"/>
          </a:p>
        </p:txBody>
      </p:sp>
    </p:spTree>
    <p:extLst>
      <p:ext uri="{BB962C8B-B14F-4D97-AF65-F5344CB8AC3E}">
        <p14:creationId xmlns:p14="http://schemas.microsoft.com/office/powerpoint/2010/main" val="14703679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Navigation - Horizontal">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69B9DC0C-401C-4F0E-858A-CCB88818BC6C}" type="datetime1">
              <a:rPr lang="en-GB" smtClean="0"/>
              <a:t>30/06/2020</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1">
            <a:extLst>
              <a:ext uri="{FF2B5EF4-FFF2-40B4-BE49-F238E27FC236}">
                <a16:creationId xmlns:a16="http://schemas.microsoft.com/office/drawing/2014/main" id="{4E434AA3-69EE-483D-942E-6D0B177E6364}"/>
              </a:ext>
            </a:extLst>
          </p:cNvPr>
          <p:cNvSpPr>
            <a:spLocks noGrp="1"/>
          </p:cNvSpPr>
          <p:nvPr>
            <p:ph type="body" sz="quarter" idx="13"/>
          </p:nvPr>
        </p:nvSpPr>
        <p:spPr>
          <a:xfrm>
            <a:off x="637137" y="504228"/>
            <a:ext cx="4422127" cy="546089"/>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1">
            <a:extLst>
              <a:ext uri="{FF2B5EF4-FFF2-40B4-BE49-F238E27FC236}">
                <a16:creationId xmlns:a16="http://schemas.microsoft.com/office/drawing/2014/main" id="{BB361D2C-6287-4498-9BD7-4E88B5D771BC}"/>
              </a:ext>
            </a:extLst>
          </p:cNvPr>
          <p:cNvSpPr>
            <a:spLocks noGrp="1"/>
          </p:cNvSpPr>
          <p:nvPr>
            <p:ph type="body" sz="quarter" idx="14"/>
          </p:nvPr>
        </p:nvSpPr>
        <p:spPr>
          <a:xfrm>
            <a:off x="637137" y="1050317"/>
            <a:ext cx="442212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1" name="Title 2">
            <a:extLst>
              <a:ext uri="{FF2B5EF4-FFF2-40B4-BE49-F238E27FC236}">
                <a16:creationId xmlns:a16="http://schemas.microsoft.com/office/drawing/2014/main" id="{896F03CA-A605-462F-87CC-CF2F565BE72C}"/>
              </a:ext>
            </a:extLst>
          </p:cNvPr>
          <p:cNvSpPr>
            <a:spLocks noGrp="1"/>
          </p:cNvSpPr>
          <p:nvPr>
            <p:ph type="body" sz="quarter" idx="15"/>
          </p:nvPr>
        </p:nvSpPr>
        <p:spPr>
          <a:xfrm>
            <a:off x="6692348" y="504228"/>
            <a:ext cx="3921007" cy="588065"/>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2">
            <a:extLst>
              <a:ext uri="{FF2B5EF4-FFF2-40B4-BE49-F238E27FC236}">
                <a16:creationId xmlns:a16="http://schemas.microsoft.com/office/drawing/2014/main" id="{E772EEFB-A70B-46FF-8196-7E88E7CA15CE}"/>
              </a:ext>
            </a:extLst>
          </p:cNvPr>
          <p:cNvSpPr>
            <a:spLocks noGrp="1"/>
          </p:cNvSpPr>
          <p:nvPr>
            <p:ph type="body" sz="quarter" idx="16"/>
          </p:nvPr>
        </p:nvSpPr>
        <p:spPr>
          <a:xfrm>
            <a:off x="6692348" y="1050317"/>
            <a:ext cx="392100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3" name="Title 3">
            <a:extLst>
              <a:ext uri="{FF2B5EF4-FFF2-40B4-BE49-F238E27FC236}">
                <a16:creationId xmlns:a16="http://schemas.microsoft.com/office/drawing/2014/main" id="{F0898F7C-34DE-41D4-9FE5-31A014DF93AB}"/>
              </a:ext>
            </a:extLst>
          </p:cNvPr>
          <p:cNvSpPr>
            <a:spLocks noGrp="1"/>
          </p:cNvSpPr>
          <p:nvPr>
            <p:ph type="body" sz="quarter" idx="17"/>
          </p:nvPr>
        </p:nvSpPr>
        <p:spPr>
          <a:xfrm>
            <a:off x="637137" y="3555418"/>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3">
            <a:extLst>
              <a:ext uri="{FF2B5EF4-FFF2-40B4-BE49-F238E27FC236}">
                <a16:creationId xmlns:a16="http://schemas.microsoft.com/office/drawing/2014/main" id="{9FD3878C-E924-46A5-BA43-4B6507584C32}"/>
              </a:ext>
            </a:extLst>
          </p:cNvPr>
          <p:cNvSpPr>
            <a:spLocks noGrp="1"/>
          </p:cNvSpPr>
          <p:nvPr>
            <p:ph type="body" sz="quarter" idx="18"/>
          </p:nvPr>
        </p:nvSpPr>
        <p:spPr>
          <a:xfrm>
            <a:off x="637137" y="4076642"/>
            <a:ext cx="4422126" cy="1599603"/>
          </a:xfrm>
        </p:spPr>
        <p:txBody>
          <a:bodyPr/>
          <a:lstStyle>
            <a:lvl1pPr>
              <a:lnSpc>
                <a:spcPct val="110000"/>
              </a:lnSpc>
              <a:defRPr b="0">
                <a:solidFill>
                  <a:schemeClr val="tx1"/>
                </a:solidFill>
              </a:defRPr>
            </a:lvl1pPr>
          </a:lstStyle>
          <a:p>
            <a:pPr lvl="0"/>
            <a:r>
              <a:rPr lang="en-US" dirty="0"/>
              <a:t>Click to edit Master text styles</a:t>
            </a:r>
          </a:p>
        </p:txBody>
      </p:sp>
      <p:sp>
        <p:nvSpPr>
          <p:cNvPr id="22" name="Title 4">
            <a:extLst>
              <a:ext uri="{FF2B5EF4-FFF2-40B4-BE49-F238E27FC236}">
                <a16:creationId xmlns:a16="http://schemas.microsoft.com/office/drawing/2014/main" id="{5ADFDB02-9797-465C-A774-7BB28E0ABDCB}"/>
              </a:ext>
            </a:extLst>
          </p:cNvPr>
          <p:cNvSpPr>
            <a:spLocks noGrp="1"/>
          </p:cNvSpPr>
          <p:nvPr>
            <p:ph type="body" sz="quarter" idx="19"/>
          </p:nvPr>
        </p:nvSpPr>
        <p:spPr>
          <a:xfrm>
            <a:off x="6692348" y="3555418"/>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23" name="Content 4">
            <a:extLst>
              <a:ext uri="{FF2B5EF4-FFF2-40B4-BE49-F238E27FC236}">
                <a16:creationId xmlns:a16="http://schemas.microsoft.com/office/drawing/2014/main" id="{AB00CB98-0AEE-4D3E-8B92-3518E31C2BA9}"/>
              </a:ext>
            </a:extLst>
          </p:cNvPr>
          <p:cNvSpPr>
            <a:spLocks noGrp="1"/>
          </p:cNvSpPr>
          <p:nvPr>
            <p:ph type="body" sz="quarter" idx="20"/>
          </p:nvPr>
        </p:nvSpPr>
        <p:spPr>
          <a:xfrm>
            <a:off x="6692348" y="4076642"/>
            <a:ext cx="4422126" cy="1599603"/>
          </a:xfrm>
        </p:spPr>
        <p:txBody>
          <a:bodyPr/>
          <a:lstStyle>
            <a:lvl1pPr>
              <a:lnSpc>
                <a:spcPct val="110000"/>
              </a:lnSpc>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366887024"/>
      </p:ext>
    </p:extLst>
  </p:cSld>
  <p:clrMapOvr>
    <a:masterClrMapping/>
  </p:clrMapOvr>
  <p:extLst mod="1">
    <p:ext uri="{DCECCB84-F9BA-43D5-87BE-67443E8EF086}">
      <p15:sldGuideLst xmlns:p15="http://schemas.microsoft.com/office/powerpoint/2012/main">
        <p15:guide id="3" orient="horz" pos="1956" userDrawn="1">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6EFAC1E-0398-4D9B-AED0-FFCE330C5E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id="{6EEB431D-52D0-40B3-A9B8-91A7C4E84D06}"/>
              </a:ext>
            </a:extLst>
          </p:cNvPr>
          <p:cNvSpPr/>
          <p:nvPr userDrawn="1"/>
        </p:nvSpPr>
        <p:spPr>
          <a:xfrm>
            <a:off x="0" y="1"/>
            <a:ext cx="12192000"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id="{0635D7B6-00AD-44C6-9F8B-A652A3A55887}"/>
              </a:ext>
            </a:extLst>
          </p:cNvPr>
          <p:cNvCxnSpPr/>
          <p:nvPr userDrawn="1"/>
        </p:nvCxnSpPr>
        <p:spPr>
          <a:xfrm>
            <a:off x="4836000"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7458349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6EFAC1E-0398-4D9B-AED0-FFCE330C5E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id="{6EEB431D-52D0-40B3-A9B8-91A7C4E84D06}"/>
              </a:ext>
            </a:extLst>
          </p:cNvPr>
          <p:cNvSpPr/>
          <p:nvPr userDrawn="1"/>
        </p:nvSpPr>
        <p:spPr>
          <a:xfrm>
            <a:off x="-1" y="1"/>
            <a:ext cx="7680325"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7056437" cy="1947675"/>
          </a:xfrm>
        </p:spPr>
        <p:txBody>
          <a:bodyPr lIns="0" tIns="36000" rIns="612000" anchor="ctr" anchorCtr="0"/>
          <a:lstStyle>
            <a:lvl1pPr algn="ctr">
              <a:lnSpc>
                <a:spcPct val="110000"/>
              </a:lnSpc>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id="{0635D7B6-00AD-44C6-9F8B-A652A3A55887}"/>
              </a:ext>
            </a:extLst>
          </p:cNvPr>
          <p:cNvCxnSpPr/>
          <p:nvPr userDrawn="1"/>
        </p:nvCxnSpPr>
        <p:spPr>
          <a:xfrm>
            <a:off x="2580161"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7056437" cy="1099724"/>
          </a:xfrm>
        </p:spPr>
        <p:txBody>
          <a:bodyPr lIns="0" rIns="612000"/>
          <a:lstStyle>
            <a:lvl1pPr algn="ctr">
              <a:defRPr sz="1250" b="0">
                <a:solidFill>
                  <a:schemeClr val="tx1"/>
                </a:solidFill>
              </a:defRPr>
            </a:lvl1pPr>
          </a:lstStyle>
          <a:p>
            <a:pPr lvl="0"/>
            <a:r>
              <a:rPr lang="en-US" dirty="0"/>
              <a:t>Click to edit Master text styles</a:t>
            </a:r>
          </a:p>
        </p:txBody>
      </p:sp>
      <p:sp>
        <p:nvSpPr>
          <p:cNvPr id="4" name="Picture Placeholder 3">
            <a:extLst>
              <a:ext uri="{FF2B5EF4-FFF2-40B4-BE49-F238E27FC236}">
                <a16:creationId xmlns:a16="http://schemas.microsoft.com/office/drawing/2014/main" id="{09282CBF-AF2E-4977-9B38-DD4D10DDC99F}"/>
              </a:ext>
            </a:extLst>
          </p:cNvPr>
          <p:cNvSpPr>
            <a:spLocks noGrp="1"/>
          </p:cNvSpPr>
          <p:nvPr>
            <p:ph type="pic" sz="quarter" idx="11"/>
          </p:nvPr>
        </p:nvSpPr>
        <p:spPr>
          <a:xfrm>
            <a:off x="7666468" y="0"/>
            <a:ext cx="4525532" cy="6174000"/>
          </a:xfrm>
          <a:solidFill>
            <a:schemeClr val="bg2"/>
          </a:solidFill>
        </p:spPr>
        <p:txBody>
          <a:bodyPr tIns="1620000"/>
          <a:lstStyle>
            <a:lvl1pPr algn="ctr">
              <a:defRPr b="0"/>
            </a:lvl1pPr>
          </a:lstStyle>
          <a:p>
            <a:endParaRPr lang="en-GB"/>
          </a:p>
        </p:txBody>
      </p:sp>
    </p:spTree>
    <p:extLst>
      <p:ext uri="{BB962C8B-B14F-4D97-AF65-F5344CB8AC3E}">
        <p14:creationId xmlns:p14="http://schemas.microsoft.com/office/powerpoint/2010/main" val="1527252712"/>
      </p:ext>
    </p:extLst>
  </p:cSld>
  <p:clrMapOvr>
    <a:masterClrMapping/>
  </p:clrMapOvr>
  <p:extLst>
    <p:ext uri="{DCECCB84-F9BA-43D5-87BE-67443E8EF086}">
      <p15:sldGuideLst xmlns:p15="http://schemas.microsoft.com/office/powerpoint/2012/main">
        <p15:guide id="1" pos="4838" userDrawn="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Quot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endParaRPr lang="en-GB"/>
          </a:p>
        </p:txBody>
      </p: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bg1"/>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solidFill>
                  <a:schemeClr val="bg1"/>
                </a:solidFill>
              </a:defRPr>
            </a:lvl1pPr>
          </a:lstStyle>
          <a:p>
            <a:r>
              <a:rPr lang="en-US" dirty="0"/>
              <a:t>Click to edit Master title style</a:t>
            </a:r>
            <a:endParaRPr lang="en-GB" dirty="0"/>
          </a:p>
        </p:txBody>
      </p:sp>
      <p:sp>
        <p:nvSpPr>
          <p:cNvPr id="5" name="Date Placeholder 4">
            <a:extLst>
              <a:ext uri="{FF2B5EF4-FFF2-40B4-BE49-F238E27FC236}">
                <a16:creationId xmlns:a16="http://schemas.microsoft.com/office/drawing/2014/main" id="{728B64C7-5603-438C-93A1-2EECB9CDF214}"/>
              </a:ext>
            </a:extLst>
          </p:cNvPr>
          <p:cNvSpPr>
            <a:spLocks noGrp="1"/>
          </p:cNvSpPr>
          <p:nvPr>
            <p:ph type="dt" sz="half" idx="12"/>
          </p:nvPr>
        </p:nvSpPr>
        <p:spPr/>
        <p:txBody>
          <a:bodyPr/>
          <a:lstStyle/>
          <a:p>
            <a:fld id="{36BEEDA8-CED9-4913-A1F9-4AC5211DEDF9}" type="datetime1">
              <a:rPr lang="en-GB" smtClean="0"/>
              <a:t>30/06/2020</a:t>
            </a:fld>
            <a:endParaRPr lang="en-GB"/>
          </a:p>
        </p:txBody>
      </p:sp>
      <p:sp>
        <p:nvSpPr>
          <p:cNvPr id="6" name="Footer Placeholder 5">
            <a:extLst>
              <a:ext uri="{FF2B5EF4-FFF2-40B4-BE49-F238E27FC236}">
                <a16:creationId xmlns:a16="http://schemas.microsoft.com/office/drawing/2014/main" id="{DCE36739-6DCB-43D1-B824-196CF9BC0DDB}"/>
              </a:ext>
            </a:extLst>
          </p:cNvPr>
          <p:cNvSpPr>
            <a:spLocks noGrp="1"/>
          </p:cNvSpPr>
          <p:nvPr>
            <p:ph type="ftr" sz="quarter" idx="13"/>
          </p:nvPr>
        </p:nvSpPr>
        <p:spPr/>
        <p:txBody>
          <a:bodyPr/>
          <a:lstStyle/>
          <a:p>
            <a:r>
              <a:rPr lang="nl-NL" smtClean="0"/>
              <a:t>Impact COVID19 op Menselijk Kapitaal in Organisaties | Antwerp Management School</a:t>
            </a:r>
            <a:endParaRPr lang="en-GB" dirty="0"/>
          </a:p>
        </p:txBody>
      </p:sp>
      <p:sp>
        <p:nvSpPr>
          <p:cNvPr id="8" name="Slide Number Placeholder 7">
            <a:extLst>
              <a:ext uri="{FF2B5EF4-FFF2-40B4-BE49-F238E27FC236}">
                <a16:creationId xmlns:a16="http://schemas.microsoft.com/office/drawing/2014/main"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20870461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endParaRPr lang="en-GB"/>
          </a:p>
        </p:txBody>
      </p:sp>
      <p:sp>
        <p:nvSpPr>
          <p:cNvPr id="5" name="Date Placeholder 4">
            <a:extLst>
              <a:ext uri="{FF2B5EF4-FFF2-40B4-BE49-F238E27FC236}">
                <a16:creationId xmlns:a16="http://schemas.microsoft.com/office/drawing/2014/main" id="{728B64C7-5603-438C-93A1-2EECB9CDF214}"/>
              </a:ext>
            </a:extLst>
          </p:cNvPr>
          <p:cNvSpPr>
            <a:spLocks noGrp="1"/>
          </p:cNvSpPr>
          <p:nvPr>
            <p:ph type="dt" sz="half" idx="12"/>
          </p:nvPr>
        </p:nvSpPr>
        <p:spPr/>
        <p:txBody>
          <a:bodyPr/>
          <a:lstStyle/>
          <a:p>
            <a:fld id="{0AB88CCF-FC96-4762-A9CE-F10D1766CBBF}" type="datetime1">
              <a:rPr lang="en-GB" smtClean="0"/>
              <a:t>30/06/2020</a:t>
            </a:fld>
            <a:endParaRPr lang="en-GB"/>
          </a:p>
        </p:txBody>
      </p:sp>
      <p:sp>
        <p:nvSpPr>
          <p:cNvPr id="6" name="Footer Placeholder 5">
            <a:extLst>
              <a:ext uri="{FF2B5EF4-FFF2-40B4-BE49-F238E27FC236}">
                <a16:creationId xmlns:a16="http://schemas.microsoft.com/office/drawing/2014/main" id="{DCE36739-6DCB-43D1-B824-196CF9BC0DDB}"/>
              </a:ext>
            </a:extLst>
          </p:cNvPr>
          <p:cNvSpPr>
            <a:spLocks noGrp="1"/>
          </p:cNvSpPr>
          <p:nvPr>
            <p:ph type="ftr" sz="quarter" idx="13"/>
          </p:nvPr>
        </p:nvSpPr>
        <p:spPr/>
        <p:txBody>
          <a:bodyPr/>
          <a:lstStyle/>
          <a:p>
            <a:r>
              <a:rPr lang="nl-NL" smtClean="0"/>
              <a:t>Impact COVID19 op Menselijk Kapitaal in Organisaties | Antwerp Management School</a:t>
            </a:r>
            <a:endParaRPr lang="en-GB" dirty="0"/>
          </a:p>
        </p:txBody>
      </p:sp>
      <p:sp>
        <p:nvSpPr>
          <p:cNvPr id="8" name="Slide Number Placeholder 7">
            <a:extLst>
              <a:ext uri="{FF2B5EF4-FFF2-40B4-BE49-F238E27FC236}">
                <a16:creationId xmlns:a16="http://schemas.microsoft.com/office/drawing/2014/main"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22745981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9B65750-3208-4DED-83E2-3E19E008726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477054"/>
          </a:xfrm>
          <a:prstGeom prst="rect">
            <a:avLst/>
          </a:prstGeom>
          <a:noFill/>
        </p:spPr>
        <p:txBody>
          <a:bodyPr wrap="square" lIns="36000" rtlCol="0">
            <a:spAutoFit/>
          </a:bodyPr>
          <a:lstStyle/>
          <a:p>
            <a:r>
              <a:rPr lang="en-GB" sz="1250" b="1" dirty="0"/>
              <a:t>Antwerp Management School</a:t>
            </a:r>
          </a:p>
          <a:p>
            <a:r>
              <a:rPr lang="en-GB" sz="1250" b="0" dirty="0">
                <a:latin typeface="+mj-lt"/>
              </a:rPr>
              <a:t>Opening minds to impact the world</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540000"/>
          </a:xfrm>
        </p:spPr>
        <p:txBody>
          <a:bodyPr bIns="0" anchor="t"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name and email address</a:t>
            </a:r>
          </a:p>
        </p:txBody>
      </p:sp>
    </p:spTree>
    <p:extLst>
      <p:ext uri="{BB962C8B-B14F-4D97-AF65-F5344CB8AC3E}">
        <p14:creationId xmlns:p14="http://schemas.microsoft.com/office/powerpoint/2010/main" val="2083534547"/>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Gene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05CD-BFC9-497A-8AA5-545522E9F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C681CF-37A6-4376-9A0E-25BA2A2129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890527-8149-418C-A9B3-E8C0384BF888}"/>
              </a:ext>
            </a:extLst>
          </p:cNvPr>
          <p:cNvSpPr>
            <a:spLocks noGrp="1"/>
          </p:cNvSpPr>
          <p:nvPr>
            <p:ph type="dt" sz="half" idx="10"/>
          </p:nvPr>
        </p:nvSpPr>
        <p:spPr/>
        <p:txBody>
          <a:bodyPr/>
          <a:lstStyle/>
          <a:p>
            <a:fld id="{E8642137-CCE2-48E3-88F6-6599CCABF3FE}" type="datetime1">
              <a:rPr lang="en-GB" smtClean="0"/>
              <a:t>30/06/2020</a:t>
            </a:fld>
            <a:endParaRPr lang="en-GB"/>
          </a:p>
        </p:txBody>
      </p:sp>
      <p:sp>
        <p:nvSpPr>
          <p:cNvPr id="5" name="Footer Placeholder 4">
            <a:extLst>
              <a:ext uri="{FF2B5EF4-FFF2-40B4-BE49-F238E27FC236}">
                <a16:creationId xmlns:a16="http://schemas.microsoft.com/office/drawing/2014/main" id="{75537B00-8AFA-49C7-BBB4-B69462C6F373}"/>
              </a:ext>
            </a:extLst>
          </p:cNvPr>
          <p:cNvSpPr>
            <a:spLocks noGrp="1"/>
          </p:cNvSpPr>
          <p:nvPr>
            <p:ph type="ftr" sz="quarter" idx="11"/>
          </p:nvPr>
        </p:nvSpPr>
        <p:spPr/>
        <p:txBody>
          <a:bodyPr/>
          <a:lstStyle/>
          <a:p>
            <a:r>
              <a:rPr lang="nl-NL" smtClean="0"/>
              <a:t>Impact COVID19 op Menselijk Kapitaal in Organisaties | Antwerp Management School</a:t>
            </a:r>
            <a:endParaRPr lang="en-GB"/>
          </a:p>
        </p:txBody>
      </p:sp>
      <p:sp>
        <p:nvSpPr>
          <p:cNvPr id="6" name="Slide Number Placeholder 5">
            <a:extLst>
              <a:ext uri="{FF2B5EF4-FFF2-40B4-BE49-F238E27FC236}">
                <a16:creationId xmlns:a16="http://schemas.microsoft.com/office/drawing/2014/main" id="{56269603-EF98-4FC3-A027-E0FB041C0E16}"/>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802215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Text - Image right +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08EE39C3-0193-48F6-B228-5408EA3E9108}"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2BD60870-9DC1-4D5E-B85C-125208EB6746}"/>
              </a:ext>
            </a:extLst>
          </p:cNvPr>
          <p:cNvSpPr>
            <a:spLocks noGrp="1"/>
          </p:cNvSpPr>
          <p:nvPr>
            <p:ph type="pic" sz="quarter" idx="14"/>
          </p:nvPr>
        </p:nvSpPr>
        <p:spPr>
          <a:xfrm>
            <a:off x="7080249" y="3069850"/>
            <a:ext cx="5111751" cy="3095999"/>
          </a:xfrm>
          <a:solidFill>
            <a:schemeClr val="bg2"/>
          </a:solidFill>
        </p:spPr>
        <p:txBody>
          <a:bodyPr tIns="540000"/>
          <a:lstStyle>
            <a:lvl1pPr algn="ctr">
              <a:defRPr b="0"/>
            </a:lvl1pPr>
          </a:lstStyle>
          <a:p>
            <a:r>
              <a:rPr lang="en-US"/>
              <a:t>Click icon to add picture</a:t>
            </a:r>
            <a:endParaRPr lang="en-GB"/>
          </a:p>
        </p:txBody>
      </p:sp>
      <p:sp>
        <p:nvSpPr>
          <p:cNvPr id="6" name="Rectangle 5">
            <a:extLst>
              <a:ext uri="{FF2B5EF4-FFF2-40B4-BE49-F238E27FC236}">
                <a16:creationId xmlns:a16="http://schemas.microsoft.com/office/drawing/2014/main" id="{9FB0B089-AEBA-49A9-8E51-15275C38E703}"/>
              </a:ext>
            </a:extLst>
          </p:cNvPr>
          <p:cNvSpPr/>
          <p:nvPr userDrawn="1"/>
        </p:nvSpPr>
        <p:spPr>
          <a:xfrm>
            <a:off x="7080249" y="1"/>
            <a:ext cx="5111751" cy="3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7293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Text - Objec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DE1491-E4F3-44FE-A971-DB659600E2D4}"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933A3873-C506-4B1C-A429-7FD987703C6B}"/>
              </a:ext>
            </a:extLst>
          </p:cNvPr>
          <p:cNvSpPr>
            <a:spLocks noGrp="1"/>
          </p:cNvSpPr>
          <p:nvPr>
            <p:ph sz="quarter" idx="15" hasCustomPrompt="1"/>
          </p:nvPr>
        </p:nvSpPr>
        <p:spPr>
          <a:xfrm>
            <a:off x="7080248" y="0"/>
            <a:ext cx="5111751" cy="6174000"/>
          </a:xfrm>
        </p:spPr>
        <p:txBody>
          <a:bodyPr tIns="576000"/>
          <a:lstStyle>
            <a:lvl1pPr algn="ctr">
              <a:defRPr b="0"/>
            </a:lvl1pPr>
          </a:lstStyle>
          <a:p>
            <a:pPr lvl="0"/>
            <a:r>
              <a:rPr lang="en-US" dirty="0"/>
              <a:t>Click to add text or object</a:t>
            </a:r>
          </a:p>
        </p:txBody>
      </p:sp>
    </p:spTree>
    <p:extLst>
      <p:ext uri="{BB962C8B-B14F-4D97-AF65-F5344CB8AC3E}">
        <p14:creationId xmlns:p14="http://schemas.microsoft.com/office/powerpoint/2010/main" val="162984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E34EE-3465-493D-B746-97B5937BA13A}"/>
              </a:ext>
            </a:extLst>
          </p:cNvPr>
          <p:cNvSpPr>
            <a:spLocks noGrp="1"/>
          </p:cNvSpPr>
          <p:nvPr>
            <p:ph type="title"/>
          </p:nvPr>
        </p:nvSpPr>
        <p:spPr>
          <a:xfrm>
            <a:off x="623887" y="549275"/>
            <a:ext cx="10944225" cy="730885"/>
          </a:xfrm>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7F2B3E03-A68C-403F-BED5-FF9FDA073E67}"/>
              </a:ext>
            </a:extLst>
          </p:cNvPr>
          <p:cNvSpPr>
            <a:spLocks noGrp="1"/>
          </p:cNvSpPr>
          <p:nvPr>
            <p:ph type="dt" sz="half" idx="10"/>
          </p:nvPr>
        </p:nvSpPr>
        <p:spPr/>
        <p:txBody>
          <a:bodyPr/>
          <a:lstStyle/>
          <a:p>
            <a:fld id="{8CFEAAB4-BCBB-4D58-923D-76F9BE1294CF}" type="datetime1">
              <a:rPr lang="en-GB" smtClean="0"/>
              <a:t>30/06/2020</a:t>
            </a:fld>
            <a:endParaRPr lang="en-GB"/>
          </a:p>
        </p:txBody>
      </p:sp>
      <p:sp>
        <p:nvSpPr>
          <p:cNvPr id="4" name="Footer Placeholder 3">
            <a:extLst>
              <a:ext uri="{FF2B5EF4-FFF2-40B4-BE49-F238E27FC236}">
                <a16:creationId xmlns:a16="http://schemas.microsoft.com/office/drawing/2014/main" id="{9255FCEC-01EE-423A-ADD8-1FA3A95782AA}"/>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802DA5CE-84D6-46BB-B57A-156F764BE0A1}"/>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Content Placeholder 6">
            <a:extLst>
              <a:ext uri="{FF2B5EF4-FFF2-40B4-BE49-F238E27FC236}">
                <a16:creationId xmlns:a16="http://schemas.microsoft.com/office/drawing/2014/main" id="{E7012A88-7683-4B48-9609-E598547E175E}"/>
              </a:ext>
            </a:extLst>
          </p:cNvPr>
          <p:cNvSpPr>
            <a:spLocks noGrp="1"/>
          </p:cNvSpPr>
          <p:nvPr>
            <p:ph sz="quarter" idx="13"/>
          </p:nvPr>
        </p:nvSpPr>
        <p:spPr>
          <a:xfrm>
            <a:off x="623887" y="1536700"/>
            <a:ext cx="10937875" cy="4032000"/>
          </a:xfrm>
          <a:solidFill>
            <a:schemeClr val="bg1"/>
          </a:solidFill>
          <a:ln w="6350">
            <a:solidFill>
              <a:schemeClr val="accent1"/>
            </a:solidFill>
          </a:ln>
        </p:spPr>
        <p:txBody>
          <a:bodyPr tIns="360000"/>
          <a:lstStyle>
            <a:lvl1pPr algn="ctr">
              <a:defRPr/>
            </a:lvl1pPr>
          </a:lstStyle>
          <a:p>
            <a:pPr lvl="0"/>
            <a:r>
              <a:rPr lang="en-US"/>
              <a:t>Click to edit Master text styles</a:t>
            </a:r>
          </a:p>
        </p:txBody>
      </p:sp>
    </p:spTree>
    <p:extLst>
      <p:ext uri="{BB962C8B-B14F-4D97-AF65-F5344CB8AC3E}">
        <p14:creationId xmlns:p14="http://schemas.microsoft.com/office/powerpoint/2010/main" val="2878251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0BAF7A-410B-43F9-88E0-547B64A24855}"/>
              </a:ext>
            </a:extLst>
          </p:cNvPr>
          <p:cNvSpPr/>
          <p:nvPr userDrawn="1"/>
        </p:nvSpPr>
        <p:spPr>
          <a:xfrm>
            <a:off x="-14948" y="-15522"/>
            <a:ext cx="12206948" cy="6873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125BA809-7489-4E2D-A256-CA416E45970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5796221" y="-19055"/>
            <a:ext cx="6395778" cy="2142000"/>
          </a:xfrm>
          <a:prstGeom prst="rect">
            <a:avLst/>
          </a:prstGeom>
        </p:spPr>
      </p:pic>
      <p:sp>
        <p:nvSpPr>
          <p:cNvPr id="7" name="Rectangle 6">
            <a:extLst>
              <a:ext uri="{FF2B5EF4-FFF2-40B4-BE49-F238E27FC236}">
                <a16:creationId xmlns:a16="http://schemas.microsoft.com/office/drawing/2014/main" id="{1BE43F64-D719-44E0-970B-207D7B976BFD}"/>
              </a:ext>
            </a:extLst>
          </p:cNvPr>
          <p:cNvSpPr/>
          <p:nvPr userDrawn="1"/>
        </p:nvSpPr>
        <p:spPr>
          <a:xfrm>
            <a:off x="0" y="-15522"/>
            <a:ext cx="5796219" cy="216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8B0C835-D299-41EA-86EC-9F33371D62E3}"/>
              </a:ext>
            </a:extLst>
          </p:cNvPr>
          <p:cNvSpPr/>
          <p:nvPr userDrawn="1"/>
        </p:nvSpPr>
        <p:spPr>
          <a:xfrm>
            <a:off x="-29898" y="2119744"/>
            <a:ext cx="12221897" cy="4738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F4DC6C0-736A-4DAD-97BD-363E40C125DD}"/>
              </a:ext>
            </a:extLst>
          </p:cNvPr>
          <p:cNvSpPr>
            <a:spLocks noGrp="1"/>
          </p:cNvSpPr>
          <p:nvPr>
            <p:ph type="title"/>
          </p:nvPr>
        </p:nvSpPr>
        <p:spPr>
          <a:xfrm>
            <a:off x="623887" y="2615819"/>
            <a:ext cx="5757200" cy="1141413"/>
          </a:xfrm>
        </p:spPr>
        <p:txBody>
          <a:bodyPr/>
          <a:lstStyle>
            <a:lvl1pPr>
              <a:lnSpc>
                <a:spcPct val="100000"/>
              </a:lnSpc>
              <a:defRPr/>
            </a:lvl1pPr>
          </a:lstStyle>
          <a:p>
            <a:r>
              <a:rPr lang="en-US"/>
              <a:t>Click to edit Master title style</a:t>
            </a:r>
            <a:endParaRPr lang="en-GB" dirty="0"/>
          </a:p>
        </p:txBody>
      </p:sp>
      <p:sp>
        <p:nvSpPr>
          <p:cNvPr id="12" name="Text Placeholder 11">
            <a:extLst>
              <a:ext uri="{FF2B5EF4-FFF2-40B4-BE49-F238E27FC236}">
                <a16:creationId xmlns:a16="http://schemas.microsoft.com/office/drawing/2014/main" id="{1C9ABA23-21E4-4396-9460-CFB6FDF6C763}"/>
              </a:ext>
            </a:extLst>
          </p:cNvPr>
          <p:cNvSpPr>
            <a:spLocks noGrp="1"/>
          </p:cNvSpPr>
          <p:nvPr>
            <p:ph type="body" sz="quarter" idx="13" hasCustomPrompt="1"/>
          </p:nvPr>
        </p:nvSpPr>
        <p:spPr>
          <a:xfrm>
            <a:off x="623886" y="396589"/>
            <a:ext cx="5133313" cy="1737011"/>
          </a:xfrm>
        </p:spPr>
        <p:txBody>
          <a:bodyPr lIns="0" tIns="0"/>
          <a:lstStyle>
            <a:lvl1pPr>
              <a:defRPr sz="9200" b="0">
                <a:solidFill>
                  <a:schemeClr val="bg1"/>
                </a:solidFill>
              </a:defRPr>
            </a:lvl1pPr>
          </a:lstStyle>
          <a:p>
            <a:pPr lvl="0"/>
            <a:r>
              <a:rPr lang="en-US" dirty="0"/>
              <a:t>Number</a:t>
            </a:r>
            <a:endParaRPr lang="en-GB" dirty="0"/>
          </a:p>
        </p:txBody>
      </p:sp>
    </p:spTree>
    <p:extLst>
      <p:ext uri="{BB962C8B-B14F-4D97-AF65-F5344CB8AC3E}">
        <p14:creationId xmlns:p14="http://schemas.microsoft.com/office/powerpoint/2010/main" val="2236921392"/>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363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vigati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4281397-F109-4B25-ADF8-9EB6ABE24322}"/>
              </a:ext>
            </a:extLst>
          </p:cNvPr>
          <p:cNvSpPr/>
          <p:nvPr userDrawn="1"/>
        </p:nvSpPr>
        <p:spPr>
          <a:xfrm>
            <a:off x="4043362" y="-21638"/>
            <a:ext cx="4105275" cy="6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8148637" y="-21638"/>
            <a:ext cx="4043363" cy="6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0" y="-21638"/>
            <a:ext cx="4043363" cy="6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50BCD05A-34CC-4DEE-89F0-3EC76460E9EC}" type="datetime1">
              <a:rPr lang="en-GB" smtClean="0"/>
              <a:t>30/06/2020</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left">
            <a:extLst>
              <a:ext uri="{FF2B5EF4-FFF2-40B4-BE49-F238E27FC236}">
                <a16:creationId xmlns:a16="http://schemas.microsoft.com/office/drawing/2014/main" id="{4E434AA3-69EE-483D-942E-6D0B177E6364}"/>
              </a:ext>
            </a:extLst>
          </p:cNvPr>
          <p:cNvSpPr>
            <a:spLocks noGrp="1"/>
          </p:cNvSpPr>
          <p:nvPr>
            <p:ph type="body" sz="quarter" idx="13"/>
          </p:nvPr>
        </p:nvSpPr>
        <p:spPr>
          <a:xfrm>
            <a:off x="623887" y="2306518"/>
            <a:ext cx="3276000" cy="1537253"/>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0" name="Content left">
            <a:extLst>
              <a:ext uri="{FF2B5EF4-FFF2-40B4-BE49-F238E27FC236}">
                <a16:creationId xmlns:a16="http://schemas.microsoft.com/office/drawing/2014/main" id="{BB361D2C-6287-4498-9BD7-4E88B5D771BC}"/>
              </a:ext>
            </a:extLst>
          </p:cNvPr>
          <p:cNvSpPr>
            <a:spLocks noGrp="1"/>
          </p:cNvSpPr>
          <p:nvPr>
            <p:ph type="body" sz="quarter" idx="14"/>
          </p:nvPr>
        </p:nvSpPr>
        <p:spPr>
          <a:xfrm>
            <a:off x="630237" y="3926473"/>
            <a:ext cx="3276000" cy="1992312"/>
          </a:xfrm>
        </p:spPr>
        <p:txBody>
          <a:bodyPr/>
          <a:lstStyle>
            <a:lvl1pPr>
              <a:lnSpc>
                <a:spcPct val="110000"/>
              </a:lnSpc>
              <a:defRPr b="0">
                <a:solidFill>
                  <a:schemeClr val="tx1"/>
                </a:solidFill>
              </a:defRPr>
            </a:lvl1pPr>
          </a:lstStyle>
          <a:p>
            <a:pPr lvl="0"/>
            <a:r>
              <a:rPr lang="en-US"/>
              <a:t>Click to edit Master text styles</a:t>
            </a:r>
          </a:p>
        </p:txBody>
      </p:sp>
      <p:sp>
        <p:nvSpPr>
          <p:cNvPr id="11" name="Title middle">
            <a:extLst>
              <a:ext uri="{FF2B5EF4-FFF2-40B4-BE49-F238E27FC236}">
                <a16:creationId xmlns:a16="http://schemas.microsoft.com/office/drawing/2014/main" id="{896F03CA-A605-462F-87CC-CF2F565BE72C}"/>
              </a:ext>
            </a:extLst>
          </p:cNvPr>
          <p:cNvSpPr>
            <a:spLocks noGrp="1"/>
          </p:cNvSpPr>
          <p:nvPr>
            <p:ph type="body" sz="quarter" idx="15"/>
          </p:nvPr>
        </p:nvSpPr>
        <p:spPr>
          <a:xfrm>
            <a:off x="4615691" y="2306518"/>
            <a:ext cx="3276000" cy="1537253"/>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2" name="Content middle">
            <a:extLst>
              <a:ext uri="{FF2B5EF4-FFF2-40B4-BE49-F238E27FC236}">
                <a16:creationId xmlns:a16="http://schemas.microsoft.com/office/drawing/2014/main" id="{E772EEFB-A70B-46FF-8196-7E88E7CA15CE}"/>
              </a:ext>
            </a:extLst>
          </p:cNvPr>
          <p:cNvSpPr>
            <a:spLocks noGrp="1"/>
          </p:cNvSpPr>
          <p:nvPr>
            <p:ph type="body" sz="quarter" idx="16"/>
          </p:nvPr>
        </p:nvSpPr>
        <p:spPr>
          <a:xfrm>
            <a:off x="4615691" y="3926473"/>
            <a:ext cx="3276000" cy="1992312"/>
          </a:xfrm>
        </p:spPr>
        <p:txBody>
          <a:bodyPr/>
          <a:lstStyle>
            <a:lvl1pPr>
              <a:lnSpc>
                <a:spcPct val="110000"/>
              </a:lnSpc>
              <a:defRPr b="0">
                <a:solidFill>
                  <a:schemeClr val="tx1"/>
                </a:solidFill>
              </a:defRPr>
            </a:lvl1pPr>
          </a:lstStyle>
          <a:p>
            <a:pPr lvl="0"/>
            <a:r>
              <a:rPr lang="en-US"/>
              <a:t>Click to edit Master text styles</a:t>
            </a:r>
          </a:p>
        </p:txBody>
      </p:sp>
      <p:sp>
        <p:nvSpPr>
          <p:cNvPr id="13" name="Title right">
            <a:extLst>
              <a:ext uri="{FF2B5EF4-FFF2-40B4-BE49-F238E27FC236}">
                <a16:creationId xmlns:a16="http://schemas.microsoft.com/office/drawing/2014/main" id="{F0898F7C-34DE-41D4-9FE5-31A014DF93AB}"/>
              </a:ext>
            </a:extLst>
          </p:cNvPr>
          <p:cNvSpPr>
            <a:spLocks noGrp="1"/>
          </p:cNvSpPr>
          <p:nvPr>
            <p:ph type="body" sz="quarter" idx="17"/>
          </p:nvPr>
        </p:nvSpPr>
        <p:spPr>
          <a:xfrm>
            <a:off x="8683695" y="2306518"/>
            <a:ext cx="3276000" cy="1537253"/>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4" name="Content right">
            <a:extLst>
              <a:ext uri="{FF2B5EF4-FFF2-40B4-BE49-F238E27FC236}">
                <a16:creationId xmlns:a16="http://schemas.microsoft.com/office/drawing/2014/main" id="{9FD3878C-E924-46A5-BA43-4B6507584C32}"/>
              </a:ext>
            </a:extLst>
          </p:cNvPr>
          <p:cNvSpPr>
            <a:spLocks noGrp="1"/>
          </p:cNvSpPr>
          <p:nvPr>
            <p:ph type="body" sz="quarter" idx="18"/>
          </p:nvPr>
        </p:nvSpPr>
        <p:spPr>
          <a:xfrm>
            <a:off x="8683695" y="3926473"/>
            <a:ext cx="3276000" cy="1992312"/>
          </a:xfrm>
        </p:spPr>
        <p:txBody>
          <a:bodyPr/>
          <a:lstStyle>
            <a:lvl1pPr>
              <a:lnSpc>
                <a:spcPct val="110000"/>
              </a:lnSpc>
              <a:defRPr b="0">
                <a:solidFill>
                  <a:schemeClr val="tx1"/>
                </a:solidFill>
              </a:defRPr>
            </a:lvl1pPr>
          </a:lstStyle>
          <a:p>
            <a:pPr lvl="0"/>
            <a:r>
              <a:rPr lang="en-US"/>
              <a:t>Click to edit Master text styles</a:t>
            </a:r>
          </a:p>
        </p:txBody>
      </p:sp>
      <p:sp>
        <p:nvSpPr>
          <p:cNvPr id="15" name="TextBox 14">
            <a:extLst>
              <a:ext uri="{FF2B5EF4-FFF2-40B4-BE49-F238E27FC236}">
                <a16:creationId xmlns:a16="http://schemas.microsoft.com/office/drawing/2014/main"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16" name="TextBox 15">
            <a:extLst>
              <a:ext uri="{FF2B5EF4-FFF2-40B4-BE49-F238E27FC236}">
                <a16:creationId xmlns:a16="http://schemas.microsoft.com/office/drawing/2014/main" id="{84866B89-9FD0-4190-ADC9-0681CB88C8C9}"/>
              </a:ext>
            </a:extLst>
          </p:cNvPr>
          <p:cNvSpPr txBox="1"/>
          <p:nvPr userDrawn="1"/>
        </p:nvSpPr>
        <p:spPr>
          <a:xfrm>
            <a:off x="4606167" y="493855"/>
            <a:ext cx="650732" cy="969496"/>
          </a:xfrm>
          <a:prstGeom prst="rect">
            <a:avLst/>
          </a:prstGeom>
          <a:noFill/>
        </p:spPr>
        <p:txBody>
          <a:bodyPr wrap="square" lIns="36000" tIns="0" rIns="36000" bIns="36000" rtlCol="0">
            <a:spAutoFit/>
          </a:bodyPr>
          <a:lstStyle/>
          <a:p>
            <a:r>
              <a:rPr lang="en-GB" sz="6000" b="1" dirty="0"/>
              <a:t>2</a:t>
            </a:r>
          </a:p>
        </p:txBody>
      </p:sp>
      <p:sp>
        <p:nvSpPr>
          <p:cNvPr id="17" name="TextBox 16">
            <a:extLst>
              <a:ext uri="{FF2B5EF4-FFF2-40B4-BE49-F238E27FC236}">
                <a16:creationId xmlns:a16="http://schemas.microsoft.com/office/drawing/2014/main" id="{F6D45823-76BE-41EE-B39B-8EA470BD45B0}"/>
              </a:ext>
            </a:extLst>
          </p:cNvPr>
          <p:cNvSpPr txBox="1"/>
          <p:nvPr userDrawn="1"/>
        </p:nvSpPr>
        <p:spPr>
          <a:xfrm>
            <a:off x="8723395" y="493855"/>
            <a:ext cx="650732" cy="969496"/>
          </a:xfrm>
          <a:prstGeom prst="rect">
            <a:avLst/>
          </a:prstGeom>
          <a:noFill/>
        </p:spPr>
        <p:txBody>
          <a:bodyPr wrap="square" lIns="36000" tIns="0" rIns="36000" bIns="36000" rtlCol="0">
            <a:spAutoFit/>
          </a:bodyPr>
          <a:lstStyle/>
          <a:p>
            <a:r>
              <a:rPr lang="en-GB" sz="6000" b="1" dirty="0"/>
              <a:t>3</a:t>
            </a:r>
          </a:p>
        </p:txBody>
      </p:sp>
    </p:spTree>
    <p:extLst>
      <p:ext uri="{BB962C8B-B14F-4D97-AF65-F5344CB8AC3E}">
        <p14:creationId xmlns:p14="http://schemas.microsoft.com/office/powerpoint/2010/main" val="3766676529"/>
      </p:ext>
    </p:extLst>
  </p:cSld>
  <p:clrMapOvr>
    <a:masterClrMapping/>
  </p:clrMapOvr>
  <p:extLst mod="1">
    <p:ext uri="{DCECCB84-F9BA-43D5-87BE-67443E8EF086}">
      <p15:sldGuideLst xmlns:p15="http://schemas.microsoft.com/office/powerpoint/2012/main">
        <p15:guide id="1" pos="2547" userDrawn="1">
          <p15:clr>
            <a:srgbClr val="FBAE40"/>
          </p15:clr>
        </p15:guide>
        <p15:guide id="2" pos="513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vigation - Horizontal #">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EB279520-6DB7-4F62-AEF9-32A79BC72A31}" type="datetime1">
              <a:rPr lang="en-GB" smtClean="0"/>
              <a:t>30/06/2020</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15" name="Number 1">
            <a:extLst>
              <a:ext uri="{FF2B5EF4-FFF2-40B4-BE49-F238E27FC236}">
                <a16:creationId xmlns:a16="http://schemas.microsoft.com/office/drawing/2014/main"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8" name="Title 1">
            <a:extLst>
              <a:ext uri="{FF2B5EF4-FFF2-40B4-BE49-F238E27FC236}">
                <a16:creationId xmlns:a16="http://schemas.microsoft.com/office/drawing/2014/main" id="{4E434AA3-69EE-483D-942E-6D0B177E6364}"/>
              </a:ext>
            </a:extLst>
          </p:cNvPr>
          <p:cNvSpPr>
            <a:spLocks noGrp="1"/>
          </p:cNvSpPr>
          <p:nvPr>
            <p:ph type="body" sz="quarter" idx="13"/>
          </p:nvPr>
        </p:nvSpPr>
        <p:spPr>
          <a:xfrm>
            <a:off x="1511780" y="875286"/>
            <a:ext cx="4422127" cy="546089"/>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0" name="Content 1">
            <a:extLst>
              <a:ext uri="{FF2B5EF4-FFF2-40B4-BE49-F238E27FC236}">
                <a16:creationId xmlns:a16="http://schemas.microsoft.com/office/drawing/2014/main" id="{BB361D2C-6287-4498-9BD7-4E88B5D771BC}"/>
              </a:ext>
            </a:extLst>
          </p:cNvPr>
          <p:cNvSpPr>
            <a:spLocks noGrp="1"/>
          </p:cNvSpPr>
          <p:nvPr>
            <p:ph type="body" sz="quarter" idx="14"/>
          </p:nvPr>
        </p:nvSpPr>
        <p:spPr>
          <a:xfrm>
            <a:off x="1511780" y="1421375"/>
            <a:ext cx="4422127" cy="1510152"/>
          </a:xfrm>
        </p:spPr>
        <p:txBody>
          <a:bodyPr/>
          <a:lstStyle>
            <a:lvl1pPr>
              <a:lnSpc>
                <a:spcPct val="110000"/>
              </a:lnSpc>
              <a:defRPr b="0">
                <a:solidFill>
                  <a:schemeClr val="tx1"/>
                </a:solidFill>
              </a:defRPr>
            </a:lvl1pPr>
          </a:lstStyle>
          <a:p>
            <a:pPr lvl="0"/>
            <a:r>
              <a:rPr lang="en-US"/>
              <a:t>Click to edit Master text styles</a:t>
            </a:r>
          </a:p>
        </p:txBody>
      </p:sp>
      <p:sp>
        <p:nvSpPr>
          <p:cNvPr id="16" name="Number 2">
            <a:extLst>
              <a:ext uri="{FF2B5EF4-FFF2-40B4-BE49-F238E27FC236}">
                <a16:creationId xmlns:a16="http://schemas.microsoft.com/office/drawing/2014/main" id="{84866B89-9FD0-4190-ADC9-0681CB88C8C9}"/>
              </a:ext>
            </a:extLst>
          </p:cNvPr>
          <p:cNvSpPr txBox="1"/>
          <p:nvPr userDrawn="1"/>
        </p:nvSpPr>
        <p:spPr>
          <a:xfrm>
            <a:off x="6725912" y="493855"/>
            <a:ext cx="650732" cy="969496"/>
          </a:xfrm>
          <a:prstGeom prst="rect">
            <a:avLst/>
          </a:prstGeom>
          <a:noFill/>
        </p:spPr>
        <p:txBody>
          <a:bodyPr wrap="square" lIns="36000" tIns="0" rIns="36000" bIns="36000" rtlCol="0">
            <a:spAutoFit/>
          </a:bodyPr>
          <a:lstStyle/>
          <a:p>
            <a:r>
              <a:rPr lang="en-GB" sz="6000" b="1" dirty="0"/>
              <a:t>2</a:t>
            </a:r>
          </a:p>
        </p:txBody>
      </p:sp>
      <p:sp>
        <p:nvSpPr>
          <p:cNvPr id="11" name="Title 2">
            <a:extLst>
              <a:ext uri="{FF2B5EF4-FFF2-40B4-BE49-F238E27FC236}">
                <a16:creationId xmlns:a16="http://schemas.microsoft.com/office/drawing/2014/main" id="{896F03CA-A605-462F-87CC-CF2F565BE72C}"/>
              </a:ext>
            </a:extLst>
          </p:cNvPr>
          <p:cNvSpPr>
            <a:spLocks noGrp="1"/>
          </p:cNvSpPr>
          <p:nvPr>
            <p:ph type="body" sz="quarter" idx="15"/>
          </p:nvPr>
        </p:nvSpPr>
        <p:spPr>
          <a:xfrm>
            <a:off x="7633251" y="875286"/>
            <a:ext cx="3921007" cy="588065"/>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2" name="Content 2">
            <a:extLst>
              <a:ext uri="{FF2B5EF4-FFF2-40B4-BE49-F238E27FC236}">
                <a16:creationId xmlns:a16="http://schemas.microsoft.com/office/drawing/2014/main" id="{E772EEFB-A70B-46FF-8196-7E88E7CA15CE}"/>
              </a:ext>
            </a:extLst>
          </p:cNvPr>
          <p:cNvSpPr>
            <a:spLocks noGrp="1"/>
          </p:cNvSpPr>
          <p:nvPr>
            <p:ph type="body" sz="quarter" idx="16"/>
          </p:nvPr>
        </p:nvSpPr>
        <p:spPr>
          <a:xfrm>
            <a:off x="7633251" y="1421375"/>
            <a:ext cx="3921007" cy="1510152"/>
          </a:xfrm>
        </p:spPr>
        <p:txBody>
          <a:bodyPr/>
          <a:lstStyle>
            <a:lvl1pPr>
              <a:lnSpc>
                <a:spcPct val="110000"/>
              </a:lnSpc>
              <a:defRPr b="0">
                <a:solidFill>
                  <a:schemeClr val="tx1"/>
                </a:solidFill>
              </a:defRPr>
            </a:lvl1pPr>
          </a:lstStyle>
          <a:p>
            <a:pPr lvl="0"/>
            <a:r>
              <a:rPr lang="en-US"/>
              <a:t>Click to edit Master text styles</a:t>
            </a:r>
          </a:p>
        </p:txBody>
      </p:sp>
      <p:sp>
        <p:nvSpPr>
          <p:cNvPr id="17" name="Number 3">
            <a:extLst>
              <a:ext uri="{FF2B5EF4-FFF2-40B4-BE49-F238E27FC236}">
                <a16:creationId xmlns:a16="http://schemas.microsoft.com/office/drawing/2014/main" id="{F6D45823-76BE-41EE-B39B-8EA470BD45B0}"/>
              </a:ext>
            </a:extLst>
          </p:cNvPr>
          <p:cNvSpPr txBox="1"/>
          <p:nvPr userDrawn="1"/>
        </p:nvSpPr>
        <p:spPr>
          <a:xfrm>
            <a:off x="637741" y="3491455"/>
            <a:ext cx="650732" cy="969496"/>
          </a:xfrm>
          <a:prstGeom prst="rect">
            <a:avLst/>
          </a:prstGeom>
          <a:noFill/>
        </p:spPr>
        <p:txBody>
          <a:bodyPr wrap="square" lIns="36000" tIns="0" rIns="36000" bIns="36000" rtlCol="0">
            <a:spAutoFit/>
          </a:bodyPr>
          <a:lstStyle/>
          <a:p>
            <a:r>
              <a:rPr lang="en-GB" sz="6000" b="1" dirty="0"/>
              <a:t>3</a:t>
            </a:r>
          </a:p>
        </p:txBody>
      </p:sp>
      <p:sp>
        <p:nvSpPr>
          <p:cNvPr id="13" name="Title 3">
            <a:extLst>
              <a:ext uri="{FF2B5EF4-FFF2-40B4-BE49-F238E27FC236}">
                <a16:creationId xmlns:a16="http://schemas.microsoft.com/office/drawing/2014/main" id="{F0898F7C-34DE-41D4-9FE5-31A014DF93AB}"/>
              </a:ext>
            </a:extLst>
          </p:cNvPr>
          <p:cNvSpPr>
            <a:spLocks noGrp="1"/>
          </p:cNvSpPr>
          <p:nvPr>
            <p:ph type="body" sz="quarter" idx="17"/>
          </p:nvPr>
        </p:nvSpPr>
        <p:spPr>
          <a:xfrm>
            <a:off x="1511779" y="3926475"/>
            <a:ext cx="4422127" cy="546090"/>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4" name="Content 3">
            <a:extLst>
              <a:ext uri="{FF2B5EF4-FFF2-40B4-BE49-F238E27FC236}">
                <a16:creationId xmlns:a16="http://schemas.microsoft.com/office/drawing/2014/main" id="{9FD3878C-E924-46A5-BA43-4B6507584C32}"/>
              </a:ext>
            </a:extLst>
          </p:cNvPr>
          <p:cNvSpPr>
            <a:spLocks noGrp="1"/>
          </p:cNvSpPr>
          <p:nvPr>
            <p:ph type="body" sz="quarter" idx="18"/>
          </p:nvPr>
        </p:nvSpPr>
        <p:spPr>
          <a:xfrm>
            <a:off x="1511779" y="4447699"/>
            <a:ext cx="4422126" cy="1599603"/>
          </a:xfrm>
        </p:spPr>
        <p:txBody>
          <a:bodyPr/>
          <a:lstStyle>
            <a:lvl1pPr>
              <a:lnSpc>
                <a:spcPct val="110000"/>
              </a:lnSpc>
              <a:defRPr b="0">
                <a:solidFill>
                  <a:schemeClr val="tx1"/>
                </a:solidFill>
              </a:defRPr>
            </a:lvl1pPr>
          </a:lstStyle>
          <a:p>
            <a:pPr lvl="0"/>
            <a:r>
              <a:rPr lang="en-US"/>
              <a:t>Click to edit Master text styles</a:t>
            </a:r>
          </a:p>
        </p:txBody>
      </p:sp>
      <p:sp>
        <p:nvSpPr>
          <p:cNvPr id="20" name="Number 4">
            <a:extLst>
              <a:ext uri="{FF2B5EF4-FFF2-40B4-BE49-F238E27FC236}">
                <a16:creationId xmlns:a16="http://schemas.microsoft.com/office/drawing/2014/main" id="{6D8893B4-B93C-4286-8B2B-044A6AE7EE23}"/>
              </a:ext>
            </a:extLst>
          </p:cNvPr>
          <p:cNvSpPr txBox="1"/>
          <p:nvPr userDrawn="1"/>
        </p:nvSpPr>
        <p:spPr>
          <a:xfrm>
            <a:off x="6725912" y="3491455"/>
            <a:ext cx="650732" cy="969496"/>
          </a:xfrm>
          <a:prstGeom prst="rect">
            <a:avLst/>
          </a:prstGeom>
          <a:noFill/>
        </p:spPr>
        <p:txBody>
          <a:bodyPr wrap="square" lIns="36000" tIns="0" rIns="36000" bIns="36000" rtlCol="0">
            <a:spAutoFit/>
          </a:bodyPr>
          <a:lstStyle/>
          <a:p>
            <a:r>
              <a:rPr lang="en-GB" sz="6000" b="1" dirty="0"/>
              <a:t>4</a:t>
            </a:r>
          </a:p>
        </p:txBody>
      </p:sp>
      <p:sp>
        <p:nvSpPr>
          <p:cNvPr id="22" name="Title 4">
            <a:extLst>
              <a:ext uri="{FF2B5EF4-FFF2-40B4-BE49-F238E27FC236}">
                <a16:creationId xmlns:a16="http://schemas.microsoft.com/office/drawing/2014/main" id="{5ADFDB02-9797-465C-A774-7BB28E0ABDCB}"/>
              </a:ext>
            </a:extLst>
          </p:cNvPr>
          <p:cNvSpPr>
            <a:spLocks noGrp="1"/>
          </p:cNvSpPr>
          <p:nvPr>
            <p:ph type="body" sz="quarter" idx="19"/>
          </p:nvPr>
        </p:nvSpPr>
        <p:spPr>
          <a:xfrm>
            <a:off x="7633251" y="3926475"/>
            <a:ext cx="4422127" cy="546090"/>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23" name="Content 4">
            <a:extLst>
              <a:ext uri="{FF2B5EF4-FFF2-40B4-BE49-F238E27FC236}">
                <a16:creationId xmlns:a16="http://schemas.microsoft.com/office/drawing/2014/main" id="{AB00CB98-0AEE-4D3E-8B92-3518E31C2BA9}"/>
              </a:ext>
            </a:extLst>
          </p:cNvPr>
          <p:cNvSpPr>
            <a:spLocks noGrp="1"/>
          </p:cNvSpPr>
          <p:nvPr>
            <p:ph type="body" sz="quarter" idx="20"/>
          </p:nvPr>
        </p:nvSpPr>
        <p:spPr>
          <a:xfrm>
            <a:off x="7633251" y="4447699"/>
            <a:ext cx="4422126" cy="1599603"/>
          </a:xfrm>
        </p:spPr>
        <p:txBody>
          <a:bodyPr/>
          <a:lstStyle>
            <a:lvl1pPr>
              <a:lnSpc>
                <a:spcPct val="110000"/>
              </a:lnSpc>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617333086"/>
      </p:ext>
    </p:extLst>
  </p:cSld>
  <p:clrMapOvr>
    <a:masterClrMapping/>
  </p:clrMapOvr>
  <p:extLst mod="1">
    <p:ext uri="{DCECCB84-F9BA-43D5-87BE-67443E8EF086}">
      <p15:sldGuideLst xmlns:p15="http://schemas.microsoft.com/office/powerpoint/2012/main">
        <p15:guide id="3" orient="horz" pos="195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vigation - Horizontal">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BDCF4144-DB40-40B6-8A87-2A6D32136CA2}" type="datetime1">
              <a:rPr lang="en-GB" smtClean="0"/>
              <a:t>30/06/2020</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1">
            <a:extLst>
              <a:ext uri="{FF2B5EF4-FFF2-40B4-BE49-F238E27FC236}">
                <a16:creationId xmlns:a16="http://schemas.microsoft.com/office/drawing/2014/main" id="{4E434AA3-69EE-483D-942E-6D0B177E6364}"/>
              </a:ext>
            </a:extLst>
          </p:cNvPr>
          <p:cNvSpPr>
            <a:spLocks noGrp="1"/>
          </p:cNvSpPr>
          <p:nvPr>
            <p:ph type="body" sz="quarter" idx="13"/>
          </p:nvPr>
        </p:nvSpPr>
        <p:spPr>
          <a:xfrm>
            <a:off x="637137" y="504228"/>
            <a:ext cx="4422127" cy="546089"/>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0" name="Content 1">
            <a:extLst>
              <a:ext uri="{FF2B5EF4-FFF2-40B4-BE49-F238E27FC236}">
                <a16:creationId xmlns:a16="http://schemas.microsoft.com/office/drawing/2014/main" id="{BB361D2C-6287-4498-9BD7-4E88B5D771BC}"/>
              </a:ext>
            </a:extLst>
          </p:cNvPr>
          <p:cNvSpPr>
            <a:spLocks noGrp="1"/>
          </p:cNvSpPr>
          <p:nvPr>
            <p:ph type="body" sz="quarter" idx="14"/>
          </p:nvPr>
        </p:nvSpPr>
        <p:spPr>
          <a:xfrm>
            <a:off x="637137" y="1050317"/>
            <a:ext cx="4422127" cy="1510152"/>
          </a:xfrm>
        </p:spPr>
        <p:txBody>
          <a:bodyPr/>
          <a:lstStyle>
            <a:lvl1pPr>
              <a:lnSpc>
                <a:spcPct val="110000"/>
              </a:lnSpc>
              <a:defRPr b="0">
                <a:solidFill>
                  <a:schemeClr val="tx1"/>
                </a:solidFill>
              </a:defRPr>
            </a:lvl1pPr>
          </a:lstStyle>
          <a:p>
            <a:pPr lvl="0"/>
            <a:r>
              <a:rPr lang="en-US"/>
              <a:t>Click to edit Master text styles</a:t>
            </a:r>
          </a:p>
        </p:txBody>
      </p:sp>
      <p:sp>
        <p:nvSpPr>
          <p:cNvPr id="11" name="Title 2">
            <a:extLst>
              <a:ext uri="{FF2B5EF4-FFF2-40B4-BE49-F238E27FC236}">
                <a16:creationId xmlns:a16="http://schemas.microsoft.com/office/drawing/2014/main" id="{896F03CA-A605-462F-87CC-CF2F565BE72C}"/>
              </a:ext>
            </a:extLst>
          </p:cNvPr>
          <p:cNvSpPr>
            <a:spLocks noGrp="1"/>
          </p:cNvSpPr>
          <p:nvPr>
            <p:ph type="body" sz="quarter" idx="15"/>
          </p:nvPr>
        </p:nvSpPr>
        <p:spPr>
          <a:xfrm>
            <a:off x="6692348" y="504228"/>
            <a:ext cx="3921007" cy="588065"/>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2" name="Content 2">
            <a:extLst>
              <a:ext uri="{FF2B5EF4-FFF2-40B4-BE49-F238E27FC236}">
                <a16:creationId xmlns:a16="http://schemas.microsoft.com/office/drawing/2014/main" id="{E772EEFB-A70B-46FF-8196-7E88E7CA15CE}"/>
              </a:ext>
            </a:extLst>
          </p:cNvPr>
          <p:cNvSpPr>
            <a:spLocks noGrp="1"/>
          </p:cNvSpPr>
          <p:nvPr>
            <p:ph type="body" sz="quarter" idx="16"/>
          </p:nvPr>
        </p:nvSpPr>
        <p:spPr>
          <a:xfrm>
            <a:off x="6692348" y="1050317"/>
            <a:ext cx="3921007" cy="1510152"/>
          </a:xfrm>
        </p:spPr>
        <p:txBody>
          <a:bodyPr/>
          <a:lstStyle>
            <a:lvl1pPr>
              <a:lnSpc>
                <a:spcPct val="110000"/>
              </a:lnSpc>
              <a:defRPr b="0">
                <a:solidFill>
                  <a:schemeClr val="tx1"/>
                </a:solidFill>
              </a:defRPr>
            </a:lvl1pPr>
          </a:lstStyle>
          <a:p>
            <a:pPr lvl="0"/>
            <a:r>
              <a:rPr lang="en-US"/>
              <a:t>Click to edit Master text styles</a:t>
            </a:r>
          </a:p>
        </p:txBody>
      </p:sp>
      <p:sp>
        <p:nvSpPr>
          <p:cNvPr id="13" name="Title 3">
            <a:extLst>
              <a:ext uri="{FF2B5EF4-FFF2-40B4-BE49-F238E27FC236}">
                <a16:creationId xmlns:a16="http://schemas.microsoft.com/office/drawing/2014/main" id="{F0898F7C-34DE-41D4-9FE5-31A014DF93AB}"/>
              </a:ext>
            </a:extLst>
          </p:cNvPr>
          <p:cNvSpPr>
            <a:spLocks noGrp="1"/>
          </p:cNvSpPr>
          <p:nvPr>
            <p:ph type="body" sz="quarter" idx="17"/>
          </p:nvPr>
        </p:nvSpPr>
        <p:spPr>
          <a:xfrm>
            <a:off x="637137" y="3555418"/>
            <a:ext cx="4422127" cy="546090"/>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4" name="Content 3">
            <a:extLst>
              <a:ext uri="{FF2B5EF4-FFF2-40B4-BE49-F238E27FC236}">
                <a16:creationId xmlns:a16="http://schemas.microsoft.com/office/drawing/2014/main" id="{9FD3878C-E924-46A5-BA43-4B6507584C32}"/>
              </a:ext>
            </a:extLst>
          </p:cNvPr>
          <p:cNvSpPr>
            <a:spLocks noGrp="1"/>
          </p:cNvSpPr>
          <p:nvPr>
            <p:ph type="body" sz="quarter" idx="18"/>
          </p:nvPr>
        </p:nvSpPr>
        <p:spPr>
          <a:xfrm>
            <a:off x="637137" y="4076642"/>
            <a:ext cx="4422126" cy="1599603"/>
          </a:xfrm>
        </p:spPr>
        <p:txBody>
          <a:bodyPr/>
          <a:lstStyle>
            <a:lvl1pPr>
              <a:lnSpc>
                <a:spcPct val="110000"/>
              </a:lnSpc>
              <a:defRPr b="0">
                <a:solidFill>
                  <a:schemeClr val="tx1"/>
                </a:solidFill>
              </a:defRPr>
            </a:lvl1pPr>
          </a:lstStyle>
          <a:p>
            <a:pPr lvl="0"/>
            <a:r>
              <a:rPr lang="en-US"/>
              <a:t>Click to edit Master text styles</a:t>
            </a:r>
          </a:p>
        </p:txBody>
      </p:sp>
      <p:sp>
        <p:nvSpPr>
          <p:cNvPr id="22" name="Title 4">
            <a:extLst>
              <a:ext uri="{FF2B5EF4-FFF2-40B4-BE49-F238E27FC236}">
                <a16:creationId xmlns:a16="http://schemas.microsoft.com/office/drawing/2014/main" id="{5ADFDB02-9797-465C-A774-7BB28E0ABDCB}"/>
              </a:ext>
            </a:extLst>
          </p:cNvPr>
          <p:cNvSpPr>
            <a:spLocks noGrp="1"/>
          </p:cNvSpPr>
          <p:nvPr>
            <p:ph type="body" sz="quarter" idx="19"/>
          </p:nvPr>
        </p:nvSpPr>
        <p:spPr>
          <a:xfrm>
            <a:off x="6692348" y="3555418"/>
            <a:ext cx="4422127" cy="546090"/>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23" name="Content 4">
            <a:extLst>
              <a:ext uri="{FF2B5EF4-FFF2-40B4-BE49-F238E27FC236}">
                <a16:creationId xmlns:a16="http://schemas.microsoft.com/office/drawing/2014/main" id="{AB00CB98-0AEE-4D3E-8B92-3518E31C2BA9}"/>
              </a:ext>
            </a:extLst>
          </p:cNvPr>
          <p:cNvSpPr>
            <a:spLocks noGrp="1"/>
          </p:cNvSpPr>
          <p:nvPr>
            <p:ph type="body" sz="quarter" idx="20"/>
          </p:nvPr>
        </p:nvSpPr>
        <p:spPr>
          <a:xfrm>
            <a:off x="6692348" y="4076642"/>
            <a:ext cx="4422126" cy="1599603"/>
          </a:xfrm>
        </p:spPr>
        <p:txBody>
          <a:bodyPr/>
          <a:lstStyle>
            <a:lvl1pPr>
              <a:lnSpc>
                <a:spcPct val="110000"/>
              </a:lnSpc>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511718463"/>
      </p:ext>
    </p:extLst>
  </p:cSld>
  <p:clrMapOvr>
    <a:masterClrMapping/>
  </p:clrMapOvr>
  <p:extLst mod="1">
    <p:ext uri="{DCECCB84-F9BA-43D5-87BE-67443E8EF086}">
      <p15:sldGuideLst xmlns:p15="http://schemas.microsoft.com/office/powerpoint/2012/main">
        <p15:guide id="3" orient="horz" pos="195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B4AA0F5-B965-47B9-B756-286227195B1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r>
              <a:rPr lang="en-US"/>
              <a:t>Click icon to add picture</a:t>
            </a:r>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78298" y="-6222"/>
            <a:ext cx="5808662" cy="6864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96960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 </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3293071"/>
            <a:ext cx="4570965" cy="298309"/>
          </a:xfrm>
        </p:spPr>
        <p:txBody>
          <a:bodyPr lIns="36000" tIns="0" bIns="36000" anchor="t" anchorCtr="0"/>
          <a:lstStyle>
            <a:lvl1pPr>
              <a:defRPr sz="1200"/>
            </a:lvl1pPr>
          </a:lstStyle>
          <a:p>
            <a:fld id="{D70DB9EF-91D9-46D7-865A-ED27888002B6}" type="datetime1">
              <a:rPr lang="en-GB" smtClean="0"/>
              <a:t>30/06/2020</a:t>
            </a:fld>
            <a:endParaRPr lang="en-GB"/>
          </a:p>
        </p:txBody>
      </p:sp>
      <p:sp>
        <p:nvSpPr>
          <p:cNvPr id="4" name="Text Placeholder 3">
            <a:extLst>
              <a:ext uri="{FF2B5EF4-FFF2-40B4-BE49-F238E27FC236}">
                <a16:creationId xmlns:a16="http://schemas.microsoft.com/office/drawing/2014/main" id="{520E3867-9F8B-4AF7-8E27-F22F7C58E37D}"/>
              </a:ext>
            </a:extLst>
          </p:cNvPr>
          <p:cNvSpPr>
            <a:spLocks noGrp="1"/>
          </p:cNvSpPr>
          <p:nvPr>
            <p:ph type="body" sz="quarter" idx="13" hasCustomPrompt="1"/>
          </p:nvPr>
        </p:nvSpPr>
        <p:spPr>
          <a:xfrm>
            <a:off x="6997148" y="2135779"/>
            <a:ext cx="4570965" cy="804052"/>
          </a:xfrm>
        </p:spPr>
        <p:txBody>
          <a:bodyPr tIns="54000"/>
          <a:lstStyle>
            <a:lvl1pPr>
              <a:lnSpc>
                <a:spcPct val="110000"/>
              </a:lnSpc>
              <a:defRPr sz="1800" b="0">
                <a:solidFill>
                  <a:schemeClr val="tx1"/>
                </a:solidFill>
                <a:latin typeface="+mj-lt"/>
              </a:defRPr>
            </a:lvl1pPr>
            <a:lvl2pPr>
              <a:defRPr b="0">
                <a:solidFill>
                  <a:schemeClr val="tx1"/>
                </a:solidFill>
                <a:latin typeface="+mj-lt"/>
              </a:defRPr>
            </a:lvl2pPr>
            <a:lvl3pPr>
              <a:defRPr b="0">
                <a:solidFill>
                  <a:schemeClr val="tx1"/>
                </a:solidFill>
                <a:latin typeface="+mj-lt"/>
              </a:defRPr>
            </a:lvl3pPr>
            <a:lvl4pPr>
              <a:defRPr b="0">
                <a:solidFill>
                  <a:schemeClr val="tx1"/>
                </a:solidFill>
                <a:latin typeface="+mj-lt"/>
              </a:defRPr>
            </a:lvl4pPr>
            <a:lvl5pPr>
              <a:defRPr b="0">
                <a:solidFill>
                  <a:schemeClr val="tx1"/>
                </a:solidFill>
                <a:latin typeface="+mj-lt"/>
              </a:defRPr>
            </a:lvl5pPr>
          </a:lstStyle>
          <a:p>
            <a:pPr lvl="0"/>
            <a:r>
              <a:rPr lang="en-US" dirty="0"/>
              <a:t>Click to add subtitle</a:t>
            </a:r>
          </a:p>
        </p:txBody>
      </p:sp>
    </p:spTree>
    <p:extLst>
      <p:ext uri="{BB962C8B-B14F-4D97-AF65-F5344CB8AC3E}">
        <p14:creationId xmlns:p14="http://schemas.microsoft.com/office/powerpoint/2010/main" val="2029570358"/>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6EFAC1E-0398-4D9B-AED0-FFCE330C5E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id="{6EEB431D-52D0-40B3-A9B8-91A7C4E84D06}"/>
              </a:ext>
            </a:extLst>
          </p:cNvPr>
          <p:cNvSpPr/>
          <p:nvPr userDrawn="1"/>
        </p:nvSpPr>
        <p:spPr>
          <a:xfrm>
            <a:off x="0" y="1"/>
            <a:ext cx="12192000"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lvl1pPr>
          </a:lstStyle>
          <a:p>
            <a:r>
              <a:rPr lang="en-US"/>
              <a:t>Click to edit Master title style</a:t>
            </a:r>
            <a:endParaRPr lang="en-GB" dirty="0"/>
          </a:p>
        </p:txBody>
      </p:sp>
      <p:cxnSp>
        <p:nvCxnSpPr>
          <p:cNvPr id="7" name="Straight Connector 6">
            <a:extLst>
              <a:ext uri="{FF2B5EF4-FFF2-40B4-BE49-F238E27FC236}">
                <a16:creationId xmlns:a16="http://schemas.microsoft.com/office/drawing/2014/main" id="{0635D7B6-00AD-44C6-9F8B-A652A3A55887}"/>
              </a:ext>
            </a:extLst>
          </p:cNvPr>
          <p:cNvCxnSpPr/>
          <p:nvPr userDrawn="1"/>
        </p:nvCxnSpPr>
        <p:spPr>
          <a:xfrm>
            <a:off x="4836000"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772536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6EFAC1E-0398-4D9B-AED0-FFCE330C5E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id="{6EEB431D-52D0-40B3-A9B8-91A7C4E84D06}"/>
              </a:ext>
            </a:extLst>
          </p:cNvPr>
          <p:cNvSpPr/>
          <p:nvPr userDrawn="1"/>
        </p:nvSpPr>
        <p:spPr>
          <a:xfrm>
            <a:off x="-1" y="1"/>
            <a:ext cx="7680325"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7056437" cy="1947675"/>
          </a:xfrm>
        </p:spPr>
        <p:txBody>
          <a:bodyPr lIns="0" tIns="36000" rIns="612000" anchor="ctr" anchorCtr="0"/>
          <a:lstStyle>
            <a:lvl1pPr algn="ctr">
              <a:lnSpc>
                <a:spcPct val="110000"/>
              </a:lnSpc>
              <a:defRPr/>
            </a:lvl1pPr>
          </a:lstStyle>
          <a:p>
            <a:r>
              <a:rPr lang="en-US"/>
              <a:t>Click to edit Master title style</a:t>
            </a:r>
            <a:endParaRPr lang="en-GB" dirty="0"/>
          </a:p>
        </p:txBody>
      </p:sp>
      <p:cxnSp>
        <p:nvCxnSpPr>
          <p:cNvPr id="7" name="Straight Connector 6">
            <a:extLst>
              <a:ext uri="{FF2B5EF4-FFF2-40B4-BE49-F238E27FC236}">
                <a16:creationId xmlns:a16="http://schemas.microsoft.com/office/drawing/2014/main" id="{0635D7B6-00AD-44C6-9F8B-A652A3A55887}"/>
              </a:ext>
            </a:extLst>
          </p:cNvPr>
          <p:cNvCxnSpPr/>
          <p:nvPr userDrawn="1"/>
        </p:nvCxnSpPr>
        <p:spPr>
          <a:xfrm>
            <a:off x="2580161"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7056437" cy="1099724"/>
          </a:xfrm>
        </p:spPr>
        <p:txBody>
          <a:bodyPr lIns="0" rIns="612000"/>
          <a:lstStyle>
            <a:lvl1pPr algn="ctr">
              <a:defRPr sz="1250" b="0">
                <a:solidFill>
                  <a:schemeClr val="tx1"/>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09282CBF-AF2E-4977-9B38-DD4D10DDC99F}"/>
              </a:ext>
            </a:extLst>
          </p:cNvPr>
          <p:cNvSpPr>
            <a:spLocks noGrp="1"/>
          </p:cNvSpPr>
          <p:nvPr>
            <p:ph type="pic" sz="quarter" idx="11"/>
          </p:nvPr>
        </p:nvSpPr>
        <p:spPr>
          <a:xfrm>
            <a:off x="7666468" y="0"/>
            <a:ext cx="4525532" cy="6174000"/>
          </a:xfrm>
          <a:solidFill>
            <a:schemeClr val="bg2"/>
          </a:solidFill>
        </p:spPr>
        <p:txBody>
          <a:bodyPr tIns="1620000"/>
          <a:lstStyle>
            <a:lvl1pPr algn="ctr">
              <a:defRPr b="0"/>
            </a:lvl1pPr>
          </a:lstStyle>
          <a:p>
            <a:r>
              <a:rPr lang="en-US"/>
              <a:t>Click icon to add picture</a:t>
            </a:r>
            <a:endParaRPr lang="en-GB"/>
          </a:p>
        </p:txBody>
      </p:sp>
    </p:spTree>
    <p:extLst>
      <p:ext uri="{BB962C8B-B14F-4D97-AF65-F5344CB8AC3E}">
        <p14:creationId xmlns:p14="http://schemas.microsoft.com/office/powerpoint/2010/main" val="188016100"/>
      </p:ext>
    </p:extLst>
  </p:cSld>
  <p:clrMapOvr>
    <a:masterClrMapping/>
  </p:clrMapOvr>
  <p:extLst>
    <p:ext uri="{DCECCB84-F9BA-43D5-87BE-67443E8EF086}">
      <p15:sldGuideLst xmlns:p15="http://schemas.microsoft.com/office/powerpoint/2012/main">
        <p15:guide id="1" pos="483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r>
              <a:rPr lang="en-US"/>
              <a:t>Click icon to add picture</a:t>
            </a:r>
            <a:endParaRPr lang="en-GB"/>
          </a:p>
        </p:txBody>
      </p: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bg1"/>
                </a:solidFill>
              </a:defRPr>
            </a:lvl1pPr>
          </a:lstStyle>
          <a:p>
            <a:pPr lvl="0"/>
            <a:r>
              <a:rPr lang="en-US"/>
              <a:t>Click to edit Master text styles</a:t>
            </a:r>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solidFill>
                  <a:schemeClr val="bg1"/>
                </a:solidFill>
              </a:defRPr>
            </a:lvl1pPr>
          </a:lstStyle>
          <a:p>
            <a:r>
              <a:rPr lang="en-US"/>
              <a:t>Click to edit Master title style</a:t>
            </a:r>
            <a:endParaRPr lang="en-GB" dirty="0"/>
          </a:p>
        </p:txBody>
      </p:sp>
      <p:sp>
        <p:nvSpPr>
          <p:cNvPr id="5" name="Date Placeholder 4">
            <a:extLst>
              <a:ext uri="{FF2B5EF4-FFF2-40B4-BE49-F238E27FC236}">
                <a16:creationId xmlns:a16="http://schemas.microsoft.com/office/drawing/2014/main" id="{728B64C7-5603-438C-93A1-2EECB9CDF214}"/>
              </a:ext>
            </a:extLst>
          </p:cNvPr>
          <p:cNvSpPr>
            <a:spLocks noGrp="1"/>
          </p:cNvSpPr>
          <p:nvPr>
            <p:ph type="dt" sz="half" idx="12"/>
          </p:nvPr>
        </p:nvSpPr>
        <p:spPr/>
        <p:txBody>
          <a:bodyPr/>
          <a:lstStyle/>
          <a:p>
            <a:fld id="{B8634BA4-0965-4157-BFB9-1E801EBBB6D8}" type="datetime1">
              <a:rPr lang="en-GB" smtClean="0"/>
              <a:t>30/06/2020</a:t>
            </a:fld>
            <a:endParaRPr lang="en-GB"/>
          </a:p>
        </p:txBody>
      </p:sp>
      <p:sp>
        <p:nvSpPr>
          <p:cNvPr id="6" name="Footer Placeholder 5">
            <a:extLst>
              <a:ext uri="{FF2B5EF4-FFF2-40B4-BE49-F238E27FC236}">
                <a16:creationId xmlns:a16="http://schemas.microsoft.com/office/drawing/2014/main" id="{DCE36739-6DCB-43D1-B824-196CF9BC0DDB}"/>
              </a:ext>
            </a:extLst>
          </p:cNvPr>
          <p:cNvSpPr>
            <a:spLocks noGrp="1"/>
          </p:cNvSpPr>
          <p:nvPr>
            <p:ph type="ftr" sz="quarter" idx="13"/>
          </p:nvPr>
        </p:nvSpPr>
        <p:spPr/>
        <p:txBody>
          <a:bodyPr/>
          <a:lstStyle/>
          <a:p>
            <a:r>
              <a:rPr lang="nl-NL" smtClean="0"/>
              <a:t>Impact COVID19 op Menselijk Kapitaal in Organisaties | Antwerp Management School</a:t>
            </a:r>
            <a:endParaRPr lang="en-GB" dirty="0"/>
          </a:p>
        </p:txBody>
      </p:sp>
      <p:sp>
        <p:nvSpPr>
          <p:cNvPr id="8" name="Slide Number Placeholder 7">
            <a:extLst>
              <a:ext uri="{FF2B5EF4-FFF2-40B4-BE49-F238E27FC236}">
                <a16:creationId xmlns:a16="http://schemas.microsoft.com/office/drawing/2014/main"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1627055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r>
              <a:rPr lang="en-US"/>
              <a:t>Click icon to add picture</a:t>
            </a:r>
            <a:endParaRPr lang="en-GB"/>
          </a:p>
        </p:txBody>
      </p:sp>
      <p:sp>
        <p:nvSpPr>
          <p:cNvPr id="5" name="Date Placeholder 4">
            <a:extLst>
              <a:ext uri="{FF2B5EF4-FFF2-40B4-BE49-F238E27FC236}">
                <a16:creationId xmlns:a16="http://schemas.microsoft.com/office/drawing/2014/main" id="{728B64C7-5603-438C-93A1-2EECB9CDF214}"/>
              </a:ext>
            </a:extLst>
          </p:cNvPr>
          <p:cNvSpPr>
            <a:spLocks noGrp="1"/>
          </p:cNvSpPr>
          <p:nvPr>
            <p:ph type="dt" sz="half" idx="12"/>
          </p:nvPr>
        </p:nvSpPr>
        <p:spPr/>
        <p:txBody>
          <a:bodyPr/>
          <a:lstStyle/>
          <a:p>
            <a:fld id="{7784B480-D69D-4690-BD59-A1899B3CE175}" type="datetime1">
              <a:rPr lang="en-GB" smtClean="0"/>
              <a:t>30/06/2020</a:t>
            </a:fld>
            <a:endParaRPr lang="en-GB"/>
          </a:p>
        </p:txBody>
      </p:sp>
      <p:sp>
        <p:nvSpPr>
          <p:cNvPr id="6" name="Footer Placeholder 5">
            <a:extLst>
              <a:ext uri="{FF2B5EF4-FFF2-40B4-BE49-F238E27FC236}">
                <a16:creationId xmlns:a16="http://schemas.microsoft.com/office/drawing/2014/main" id="{DCE36739-6DCB-43D1-B824-196CF9BC0DDB}"/>
              </a:ext>
            </a:extLst>
          </p:cNvPr>
          <p:cNvSpPr>
            <a:spLocks noGrp="1"/>
          </p:cNvSpPr>
          <p:nvPr>
            <p:ph type="ftr" sz="quarter" idx="13"/>
          </p:nvPr>
        </p:nvSpPr>
        <p:spPr/>
        <p:txBody>
          <a:bodyPr/>
          <a:lstStyle/>
          <a:p>
            <a:r>
              <a:rPr lang="nl-NL" smtClean="0"/>
              <a:t>Impact COVID19 op Menselijk Kapitaal in Organisaties | Antwerp Management School</a:t>
            </a:r>
            <a:endParaRPr lang="en-GB" dirty="0"/>
          </a:p>
        </p:txBody>
      </p:sp>
      <p:sp>
        <p:nvSpPr>
          <p:cNvPr id="8" name="Slide Number Placeholder 7">
            <a:extLst>
              <a:ext uri="{FF2B5EF4-FFF2-40B4-BE49-F238E27FC236}">
                <a16:creationId xmlns:a16="http://schemas.microsoft.com/office/drawing/2014/main"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3557433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9B65750-3208-4DED-83E2-3E19E008726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r>
              <a:rPr lang="en-US"/>
              <a:t>Click icon to add picture</a:t>
            </a:r>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477054"/>
          </a:xfrm>
          <a:prstGeom prst="rect">
            <a:avLst/>
          </a:prstGeom>
          <a:noFill/>
        </p:spPr>
        <p:txBody>
          <a:bodyPr wrap="square" lIns="36000" rtlCol="0">
            <a:spAutoFit/>
          </a:bodyPr>
          <a:lstStyle/>
          <a:p>
            <a:r>
              <a:rPr lang="en-GB" sz="1250" b="1" dirty="0"/>
              <a:t>Antwerp Management School</a:t>
            </a:r>
          </a:p>
          <a:p>
            <a:r>
              <a:rPr lang="en-GB" sz="1250" b="0" dirty="0">
                <a:latin typeface="+mj-lt"/>
              </a:rPr>
              <a:t>Opening minds to impact the world</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540000"/>
          </a:xfrm>
        </p:spPr>
        <p:txBody>
          <a:bodyPr bIns="0" anchor="t"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name and email address</a:t>
            </a:r>
          </a:p>
        </p:txBody>
      </p:sp>
    </p:spTree>
    <p:extLst>
      <p:ext uri="{BB962C8B-B14F-4D97-AF65-F5344CB8AC3E}">
        <p14:creationId xmlns:p14="http://schemas.microsoft.com/office/powerpoint/2010/main" val="782574199"/>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Gene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05CD-BFC9-497A-8AA5-545522E9F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C681CF-37A6-4376-9A0E-25BA2A2129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890527-8149-418C-A9B3-E8C0384BF888}"/>
              </a:ext>
            </a:extLst>
          </p:cNvPr>
          <p:cNvSpPr>
            <a:spLocks noGrp="1"/>
          </p:cNvSpPr>
          <p:nvPr>
            <p:ph type="dt" sz="half" idx="10"/>
          </p:nvPr>
        </p:nvSpPr>
        <p:spPr/>
        <p:txBody>
          <a:bodyPr/>
          <a:lstStyle/>
          <a:p>
            <a:fld id="{2F8FA9C6-EDCC-4BA1-B66A-E3A5DC11D2B7}" type="datetime1">
              <a:rPr lang="en-GB" smtClean="0"/>
              <a:t>30/06/2020</a:t>
            </a:fld>
            <a:endParaRPr lang="en-GB"/>
          </a:p>
        </p:txBody>
      </p:sp>
      <p:sp>
        <p:nvSpPr>
          <p:cNvPr id="5" name="Footer Placeholder 4">
            <a:extLst>
              <a:ext uri="{FF2B5EF4-FFF2-40B4-BE49-F238E27FC236}">
                <a16:creationId xmlns:a16="http://schemas.microsoft.com/office/drawing/2014/main" id="{75537B00-8AFA-49C7-BBB4-B69462C6F373}"/>
              </a:ext>
            </a:extLst>
          </p:cNvPr>
          <p:cNvSpPr>
            <a:spLocks noGrp="1"/>
          </p:cNvSpPr>
          <p:nvPr>
            <p:ph type="ftr" sz="quarter" idx="11"/>
          </p:nvPr>
        </p:nvSpPr>
        <p:spPr/>
        <p:txBody>
          <a:bodyPr/>
          <a:lstStyle/>
          <a:p>
            <a:r>
              <a:rPr lang="nl-NL" smtClean="0"/>
              <a:t>Impact COVID19 op Menselijk Kapitaal in Organisaties | Antwerp Management School</a:t>
            </a:r>
            <a:endParaRPr lang="en-GB"/>
          </a:p>
        </p:txBody>
      </p:sp>
      <p:sp>
        <p:nvSpPr>
          <p:cNvPr id="6" name="Slide Number Placeholder 5">
            <a:extLst>
              <a:ext uri="{FF2B5EF4-FFF2-40B4-BE49-F238E27FC236}">
                <a16:creationId xmlns:a16="http://schemas.microsoft.com/office/drawing/2014/main" id="{56269603-EF98-4FC3-A027-E0FB041C0E16}"/>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3537926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4F6C93-C488-4F3A-8C94-DCE1F9113685}"/>
              </a:ext>
            </a:extLst>
          </p:cNvPr>
          <p:cNvSpPr>
            <a:spLocks noGrp="1"/>
          </p:cNvSpPr>
          <p:nvPr>
            <p:ph type="dt" sz="half" idx="10"/>
          </p:nvPr>
        </p:nvSpPr>
        <p:spPr/>
        <p:txBody>
          <a:bodyPr/>
          <a:lstStyle/>
          <a:p>
            <a:fld id="{1F7FFEED-8A17-4BCD-9FA1-DBB2125F94D4}" type="datetime1">
              <a:rPr lang="en-GB" smtClean="0"/>
              <a:t>30/06/2020</a:t>
            </a:fld>
            <a:endParaRPr lang="en-GB"/>
          </a:p>
        </p:txBody>
      </p:sp>
      <p:sp>
        <p:nvSpPr>
          <p:cNvPr id="3" name="Footer Placeholder 2">
            <a:extLst>
              <a:ext uri="{FF2B5EF4-FFF2-40B4-BE49-F238E27FC236}">
                <a16:creationId xmlns:a16="http://schemas.microsoft.com/office/drawing/2014/main" id="{C9CA8210-C4F1-437C-A5FD-98CEE5E5A213}"/>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4" name="Slide Number Placeholder 3">
            <a:extLst>
              <a:ext uri="{FF2B5EF4-FFF2-40B4-BE49-F238E27FC236}">
                <a16:creationId xmlns:a16="http://schemas.microsoft.com/office/drawing/2014/main" id="{CFED3BAD-84C7-44AC-AC5D-ED7BFA44BB26}"/>
              </a:ext>
            </a:extLst>
          </p:cNvPr>
          <p:cNvSpPr>
            <a:spLocks noGrp="1"/>
          </p:cNvSpPr>
          <p:nvPr>
            <p:ph type="sldNum" sz="quarter" idx="12"/>
          </p:nvPr>
        </p:nvSpPr>
        <p:spPr/>
        <p:txBody>
          <a:bodyPr/>
          <a:lstStyle/>
          <a:p>
            <a:pPr algn="r"/>
            <a:fld id="{58D1E3A3-EB8C-426C-8453-2B1EC51B51B0}" type="slidenum">
              <a:rPr lang="en-GB" smtClean="0"/>
              <a:pPr algn="r"/>
              <a:t>‹#›</a:t>
            </a:fld>
            <a:r>
              <a:rPr lang="en-GB"/>
              <a:t> |</a:t>
            </a:r>
            <a:endParaRPr lang="en-GB" dirty="0"/>
          </a:p>
        </p:txBody>
      </p:sp>
    </p:spTree>
    <p:extLst>
      <p:ext uri="{BB962C8B-B14F-4D97-AF65-F5344CB8AC3E}">
        <p14:creationId xmlns:p14="http://schemas.microsoft.com/office/powerpoint/2010/main" val="3970091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B45795A-61E1-41F4-BB0C-7A3CB769A0F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49B866BC-C6C5-4754-8807-B4994B5E6D82}" type="datetime1">
              <a:rPr lang="en-GB" smtClean="0"/>
              <a:t>30/06/2020</a:t>
            </a:fld>
            <a:endParaRPr lang="en-GB"/>
          </a:p>
        </p:txBody>
      </p:sp>
    </p:spTree>
    <p:extLst>
      <p:ext uri="{BB962C8B-B14F-4D97-AF65-F5344CB8AC3E}">
        <p14:creationId xmlns:p14="http://schemas.microsoft.com/office/powerpoint/2010/main" val="188080787"/>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B4AA0F5-B965-47B9-B756-286227195B1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78298" y="-6222"/>
            <a:ext cx="5808662" cy="6864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96960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 </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3293071"/>
            <a:ext cx="4570965" cy="298309"/>
          </a:xfrm>
        </p:spPr>
        <p:txBody>
          <a:bodyPr lIns="36000" tIns="0" bIns="36000" anchor="t" anchorCtr="0"/>
          <a:lstStyle>
            <a:lvl1pPr>
              <a:defRPr sz="1200"/>
            </a:lvl1pPr>
          </a:lstStyle>
          <a:p>
            <a:fld id="{A3998B89-5092-4E54-92C4-32DD79280979}" type="datetime1">
              <a:rPr lang="en-GB" smtClean="0"/>
              <a:t>30/06/2020</a:t>
            </a:fld>
            <a:endParaRPr lang="en-GB"/>
          </a:p>
        </p:txBody>
      </p:sp>
      <p:sp>
        <p:nvSpPr>
          <p:cNvPr id="4" name="Text Placeholder 3">
            <a:extLst>
              <a:ext uri="{FF2B5EF4-FFF2-40B4-BE49-F238E27FC236}">
                <a16:creationId xmlns:a16="http://schemas.microsoft.com/office/drawing/2014/main" id="{520E3867-9F8B-4AF7-8E27-F22F7C58E37D}"/>
              </a:ext>
            </a:extLst>
          </p:cNvPr>
          <p:cNvSpPr>
            <a:spLocks noGrp="1"/>
          </p:cNvSpPr>
          <p:nvPr>
            <p:ph type="body" sz="quarter" idx="13" hasCustomPrompt="1"/>
          </p:nvPr>
        </p:nvSpPr>
        <p:spPr>
          <a:xfrm>
            <a:off x="6997148" y="2135779"/>
            <a:ext cx="4570965" cy="804052"/>
          </a:xfrm>
        </p:spPr>
        <p:txBody>
          <a:bodyPr tIns="54000"/>
          <a:lstStyle>
            <a:lvl1pPr>
              <a:lnSpc>
                <a:spcPct val="110000"/>
              </a:lnSpc>
              <a:defRPr sz="1800" b="0">
                <a:solidFill>
                  <a:schemeClr val="tx1"/>
                </a:solidFill>
                <a:latin typeface="+mj-lt"/>
              </a:defRPr>
            </a:lvl1pPr>
            <a:lvl2pPr>
              <a:defRPr b="0">
                <a:solidFill>
                  <a:schemeClr val="tx1"/>
                </a:solidFill>
                <a:latin typeface="+mj-lt"/>
              </a:defRPr>
            </a:lvl2pPr>
            <a:lvl3pPr>
              <a:defRPr b="0">
                <a:solidFill>
                  <a:schemeClr val="tx1"/>
                </a:solidFill>
                <a:latin typeface="+mj-lt"/>
              </a:defRPr>
            </a:lvl3pPr>
            <a:lvl4pPr>
              <a:defRPr b="0">
                <a:solidFill>
                  <a:schemeClr val="tx1"/>
                </a:solidFill>
                <a:latin typeface="+mj-lt"/>
              </a:defRPr>
            </a:lvl4pPr>
            <a:lvl5pPr>
              <a:defRPr b="0">
                <a:solidFill>
                  <a:schemeClr val="tx1"/>
                </a:solidFill>
                <a:latin typeface="+mj-lt"/>
              </a:defRPr>
            </a:lvl5pPr>
          </a:lstStyle>
          <a:p>
            <a:pPr lvl="0"/>
            <a:r>
              <a:rPr lang="en-US" dirty="0"/>
              <a:t>Click to add subtitle</a:t>
            </a:r>
          </a:p>
        </p:txBody>
      </p:sp>
    </p:spTree>
    <p:extLst>
      <p:ext uri="{BB962C8B-B14F-4D97-AF65-F5344CB8AC3E}">
        <p14:creationId xmlns:p14="http://schemas.microsoft.com/office/powerpoint/2010/main" val="4036848615"/>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with image right">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1A2A7B4-2F7F-40D0-8490-C4E532B7384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id="{31B4E10C-7ED6-40E5-BC36-3BAD047E882A}"/>
              </a:ext>
            </a:extLst>
          </p:cNvPr>
          <p:cNvSpPr/>
          <p:nvPr userDrawn="1"/>
        </p:nvSpPr>
        <p:spPr>
          <a:xfrm>
            <a:off x="-12440" y="2127380"/>
            <a:ext cx="6426000" cy="4730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30712" y="2671551"/>
            <a:ext cx="5253253"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6383338" y="-6222"/>
            <a:ext cx="5808662" cy="6864221"/>
          </a:xfrm>
          <a:solidFill>
            <a:schemeClr val="bg2"/>
          </a:solidFill>
        </p:spPr>
        <p:txBody>
          <a:bodyPr tIns="1260000"/>
          <a:lstStyle>
            <a:lvl1pPr algn="ctr">
              <a:defRPr b="0"/>
            </a:lvl1pPr>
          </a:lstStyle>
          <a:p>
            <a:endParaRPr lang="en-GB"/>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3538325" y="5969521"/>
            <a:ext cx="2792137"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23887" y="5700128"/>
            <a:ext cx="2914440"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23886" y="6023592"/>
            <a:ext cx="2914439" cy="298309"/>
          </a:xfrm>
        </p:spPr>
        <p:txBody>
          <a:bodyPr lIns="36000" tIns="0" bIns="36000" anchor="t" anchorCtr="0"/>
          <a:lstStyle>
            <a:lvl1pPr>
              <a:defRPr sz="1200"/>
            </a:lvl1pPr>
          </a:lstStyle>
          <a:p>
            <a:fld id="{43E1C060-129C-4AD7-85D0-2FAFD1EA9460}" type="datetime1">
              <a:rPr lang="en-GB" smtClean="0"/>
              <a:t>30/06/2020</a:t>
            </a:fld>
            <a:endParaRPr lang="en-GB"/>
          </a:p>
        </p:txBody>
      </p:sp>
    </p:spTree>
    <p:extLst>
      <p:ext uri="{BB962C8B-B14F-4D97-AF65-F5344CB8AC3E}">
        <p14:creationId xmlns:p14="http://schemas.microsoft.com/office/powerpoint/2010/main" val="1546812152"/>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right">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1A2A7B4-2F7F-40D0-8490-C4E532B7384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id="{31B4E10C-7ED6-40E5-BC36-3BAD047E882A}"/>
              </a:ext>
            </a:extLst>
          </p:cNvPr>
          <p:cNvSpPr/>
          <p:nvPr userDrawn="1"/>
        </p:nvSpPr>
        <p:spPr>
          <a:xfrm>
            <a:off x="-12440" y="2127380"/>
            <a:ext cx="6426000" cy="4730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30712" y="2671551"/>
            <a:ext cx="5253253" cy="1584325"/>
          </a:xfrm>
        </p:spPr>
        <p:txBody>
          <a:bodyPr tIns="36000" anchor="t" anchorCtr="0"/>
          <a:lstStyle>
            <a:lvl1pPr algn="l">
              <a:lnSpc>
                <a:spcPct val="110000"/>
              </a:lnSpc>
              <a:defRPr sz="3000"/>
            </a:lvl1pPr>
          </a:lstStyle>
          <a:p>
            <a:r>
              <a:rPr lang="en-US"/>
              <a:t>Click to edit Master title style</a:t>
            </a:r>
            <a:endParaRPr lang="en-GB" dirty="0"/>
          </a:p>
        </p:txBody>
      </p:sp>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6383338" y="-6222"/>
            <a:ext cx="5808662" cy="6864221"/>
          </a:xfrm>
          <a:solidFill>
            <a:schemeClr val="bg2"/>
          </a:solidFill>
        </p:spPr>
        <p:txBody>
          <a:bodyPr tIns="1260000"/>
          <a:lstStyle>
            <a:lvl1pPr algn="ctr">
              <a:defRPr b="0"/>
            </a:lvl1pPr>
          </a:lstStyle>
          <a:p>
            <a:r>
              <a:rPr lang="en-US"/>
              <a:t>Click icon to add picture</a:t>
            </a:r>
            <a:endParaRPr lang="en-GB"/>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3538325" y="5969521"/>
            <a:ext cx="2792137"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23887" y="5700128"/>
            <a:ext cx="2914440"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23886" y="6023592"/>
            <a:ext cx="2914439" cy="298309"/>
          </a:xfrm>
        </p:spPr>
        <p:txBody>
          <a:bodyPr lIns="36000" tIns="0" bIns="36000" anchor="t" anchorCtr="0"/>
          <a:lstStyle>
            <a:lvl1pPr>
              <a:defRPr sz="1200"/>
            </a:lvl1pPr>
          </a:lstStyle>
          <a:p>
            <a:fld id="{43B82CBC-EC56-449A-98BF-A4625D34CD2D}" type="datetime1">
              <a:rPr lang="en-GB" smtClean="0"/>
              <a:t>30/06/2020</a:t>
            </a:fld>
            <a:endParaRPr lang="en-GB"/>
          </a:p>
        </p:txBody>
      </p:sp>
    </p:spTree>
    <p:extLst>
      <p:ext uri="{BB962C8B-B14F-4D97-AF65-F5344CB8AC3E}">
        <p14:creationId xmlns:p14="http://schemas.microsoft.com/office/powerpoint/2010/main" val="3661378748"/>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no im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533898-A5B7-49FA-9903-6CC05584FFE1}"/>
              </a:ext>
            </a:extLst>
          </p:cNvPr>
          <p:cNvSpPr/>
          <p:nvPr userDrawn="1"/>
        </p:nvSpPr>
        <p:spPr>
          <a:xfrm>
            <a:off x="0" y="-13252"/>
            <a:ext cx="12192000" cy="688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a:extLst>
              <a:ext uri="{FF2B5EF4-FFF2-40B4-BE49-F238E27FC236}">
                <a16:creationId xmlns:a16="http://schemas.microsoft.com/office/drawing/2014/main" id="{892AFE2D-CF55-40BC-B8AA-02B0503BD55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65F0D38E-1FB1-4064-9DA8-C4E0D05CBAD5}" type="datetime1">
              <a:rPr lang="en-GB" smtClean="0"/>
              <a:t>30/06/2020</a:t>
            </a:fld>
            <a:endParaRPr lang="en-GB"/>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pic>
        <p:nvPicPr>
          <p:cNvPr id="16" name="Graphic 15">
            <a:extLst>
              <a:ext uri="{FF2B5EF4-FFF2-40B4-BE49-F238E27FC236}">
                <a16:creationId xmlns:a16="http://schemas.microsoft.com/office/drawing/2014/main" id="{3CEA104D-40B4-4E19-AA7C-1B1A2D419A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354889"/>
            <a:ext cx="6395778" cy="2142000"/>
          </a:xfrm>
          <a:prstGeom prst="rect">
            <a:avLst/>
          </a:prstGeom>
        </p:spPr>
      </p:pic>
      <p:pic>
        <p:nvPicPr>
          <p:cNvPr id="18" name="Graphic 17">
            <a:extLst>
              <a:ext uri="{FF2B5EF4-FFF2-40B4-BE49-F238E27FC236}">
                <a16:creationId xmlns:a16="http://schemas.microsoft.com/office/drawing/2014/main" id="{8F12DF8E-1D1E-46C2-96EF-7CB6A11D60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4716000"/>
            <a:ext cx="6395778" cy="2142000"/>
          </a:xfrm>
          <a:prstGeom prst="rect">
            <a:avLst/>
          </a:prstGeom>
        </p:spPr>
      </p:pic>
    </p:spTree>
    <p:extLst>
      <p:ext uri="{BB962C8B-B14F-4D97-AF65-F5344CB8AC3E}">
        <p14:creationId xmlns:p14="http://schemas.microsoft.com/office/powerpoint/2010/main" val="2921927798"/>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with black backgroun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7D8F64E-309F-4565-8B15-12332366A86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F2E38B25-03F4-4075-856F-E1A6666572DA}" type="datetime1">
              <a:rPr lang="en-GB" smtClean="0"/>
              <a:t>30/06/2020</a:t>
            </a:fld>
            <a:endParaRPr lang="en-GB"/>
          </a:p>
        </p:txBody>
      </p:sp>
    </p:spTree>
    <p:extLst>
      <p:ext uri="{BB962C8B-B14F-4D97-AF65-F5344CB8AC3E}">
        <p14:creationId xmlns:p14="http://schemas.microsoft.com/office/powerpoint/2010/main" val="3545818778"/>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Text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1C56D782-2ACE-47FF-8179-A17E477AAA49}"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5" cy="4059657"/>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11923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A528CEF3-B4E4-48AA-826B-58AA5FABC54B}"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5"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1644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Text Black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677FD40D-93AC-4F79-ACAB-EE99C6405550}"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4" cy="4059657"/>
          </a:xfrm>
        </p:spPr>
        <p:txBody>
          <a:bodyPr numCol="2" spcCol="720000"/>
          <a:lstStyle>
            <a:lvl1pPr>
              <a:defRPr>
                <a:solidFill>
                  <a:schemeClr val="tx1"/>
                </a:solidFill>
              </a:defRPr>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2500362"/>
      </p:ext>
    </p:extLst>
  </p:cSld>
  <p:clrMapOvr>
    <a:masterClrMapping/>
  </p:clrMapOvr>
  <p:extLst mod="1">
    <p:ext uri="{DCECCB84-F9BA-43D5-87BE-67443E8EF086}">
      <p15:sldGuideLst xmlns:p15="http://schemas.microsoft.com/office/powerpoint/2012/main">
        <p15:guide id="1"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Tex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39FF34A5-536E-4CBB-9D6A-35EB117DFC19}"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4" cy="4059657"/>
          </a:xfrm>
        </p:spPr>
        <p:txBody>
          <a:bodyPr numCol="2" spcCol="720000"/>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9079618"/>
      </p:ext>
    </p:extLst>
  </p:cSld>
  <p:clrMapOvr>
    <a:masterClrMapping/>
  </p:clrMapOvr>
  <p:extLst mod="1">
    <p:ext uri="{DCECCB84-F9BA-43D5-87BE-67443E8EF086}">
      <p15:sldGuideLst xmlns:p15="http://schemas.microsoft.com/office/powerpoint/2012/main">
        <p15:guide id="1"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Text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092765AE-F1A7-4630-ABCA-755B6E544910}"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54558"/>
            <a:ext cx="10944224" cy="4068405"/>
          </a:xfrm>
        </p:spPr>
        <p:txBody>
          <a:bodyPr/>
          <a:lstStyle>
            <a:lvl1pPr marL="122238" indent="-122238">
              <a:buFont typeface="Arial" panose="020B0604020202020204" pitchFamily="34" charset="0"/>
              <a:buChar char="•"/>
              <a:defRPr>
                <a:solidFill>
                  <a:schemeClr val="tx1"/>
                </a:solidFill>
              </a:defRPr>
            </a:lvl1pPr>
            <a:lvl2pPr marL="650875" indent="-128588">
              <a:buFont typeface="Arial" panose="020B0604020202020204" pitchFamily="34" charset="0"/>
              <a:buChar char="•"/>
              <a:defRPr/>
            </a:lvl2pPr>
            <a:lvl3pPr marL="1274763" indent="-109538">
              <a:buClr>
                <a:schemeClr val="tx1"/>
              </a:buClr>
              <a:buFont typeface="Arial" panose="020B0604020202020204" pitchFamily="34" charset="0"/>
              <a:buChar char="•"/>
              <a:defRPr>
                <a:solidFill>
                  <a:schemeClr val="tx1"/>
                </a:solidFill>
              </a:defRPr>
            </a:lvl3pPr>
            <a:lvl4pPr marL="1436688" indent="-161925">
              <a:buFont typeface="Arial" panose="020B0604020202020204" pitchFamily="34" charset="0"/>
              <a:buChar char="•"/>
              <a:defRPr/>
            </a:lvl4pPr>
            <a:lvl5pPr marL="1436688" indent="-161925">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042786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Text -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0A11FF8E-933C-4C59-8A69-3CE1B19EB1DF}"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54558"/>
            <a:ext cx="10944223" cy="4068405"/>
          </a:xfrm>
        </p:spPr>
        <p:txBody>
          <a:bodyPr/>
          <a:lstStyle>
            <a:lvl1pPr marL="225425" indent="-225425">
              <a:lnSpc>
                <a:spcPct val="100000"/>
              </a:lnSpc>
              <a:spcBef>
                <a:spcPts val="1200"/>
              </a:spcBef>
              <a:buFont typeface="+mj-lt"/>
              <a:buAutoNum type="arabicPeriod"/>
              <a:defRPr>
                <a:solidFill>
                  <a:schemeClr val="tx1"/>
                </a:solidFill>
              </a:defRPr>
            </a:lvl1pPr>
            <a:lvl2pPr marL="222250" indent="0">
              <a:lnSpc>
                <a:spcPct val="100000"/>
              </a:lnSpc>
              <a:spcBef>
                <a:spcPts val="0"/>
              </a:spcBef>
              <a:buFontTx/>
              <a:buNone/>
              <a:defRPr/>
            </a:lvl2pPr>
            <a:lvl3pPr marL="1508125" indent="-342900">
              <a:buClr>
                <a:schemeClr val="accent1"/>
              </a:buClr>
              <a:buFont typeface="+mj-lt"/>
              <a:buAutoNum type="arabicPeriod"/>
              <a:defRPr>
                <a:solidFill>
                  <a:schemeClr val="accent1"/>
                </a:solidFill>
              </a:defRPr>
            </a:lvl3pPr>
            <a:lvl4pPr marL="1617663" indent="-342900">
              <a:buFont typeface="+mj-lt"/>
              <a:buAutoNum type="arabicPeriod"/>
              <a:defRPr/>
            </a:lvl4pPr>
            <a:lvl5pPr marL="1617663" indent="-342900">
              <a:buFont typeface="+mj-lt"/>
              <a:buAutoNum type="arabicPeriod"/>
              <a:defRPr/>
            </a:lvl5pPr>
          </a:lstStyle>
          <a:p>
            <a:pPr lvl="0"/>
            <a:r>
              <a:rPr lang="en-US" dirty="0"/>
              <a:t>Click to edit Master text styles</a:t>
            </a:r>
          </a:p>
          <a:p>
            <a:pPr lvl="1"/>
            <a:r>
              <a:rPr lang="en-US" dirty="0"/>
              <a:t/>
            </a:r>
            <a:br>
              <a:rPr lang="en-US" dirty="0"/>
            </a:br>
            <a:endParaRPr lang="en-US" dirty="0"/>
          </a:p>
        </p:txBody>
      </p:sp>
    </p:spTree>
    <p:extLst>
      <p:ext uri="{BB962C8B-B14F-4D97-AF65-F5344CB8AC3E}">
        <p14:creationId xmlns:p14="http://schemas.microsoft.com/office/powerpoint/2010/main" val="3966478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Text -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91CE96CB-B13F-47D1-AACE-161FFDD58607}"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2BD60870-9DC1-4D5E-B85C-125208EB6746}"/>
              </a:ext>
            </a:extLst>
          </p:cNvPr>
          <p:cNvSpPr>
            <a:spLocks noGrp="1"/>
          </p:cNvSpPr>
          <p:nvPr>
            <p:ph type="pic" sz="quarter" idx="14"/>
          </p:nvPr>
        </p:nvSpPr>
        <p:spPr>
          <a:xfrm>
            <a:off x="7080249" y="0"/>
            <a:ext cx="5111751" cy="6170400"/>
          </a:xfrm>
          <a:solidFill>
            <a:schemeClr val="bg2"/>
          </a:solidFill>
        </p:spPr>
        <p:txBody>
          <a:bodyPr tIns="1620000"/>
          <a:lstStyle>
            <a:lvl1pPr algn="ctr">
              <a:defRPr b="0"/>
            </a:lvl1pPr>
          </a:lstStyle>
          <a:p>
            <a:endParaRPr lang="en-GB"/>
          </a:p>
        </p:txBody>
      </p:sp>
    </p:spTree>
    <p:extLst>
      <p:ext uri="{BB962C8B-B14F-4D97-AF65-F5344CB8AC3E}">
        <p14:creationId xmlns:p14="http://schemas.microsoft.com/office/powerpoint/2010/main" val="904217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Text - Image right +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7A06F438-8A6A-4F94-99EB-D5A2D96F4C6D}"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2BD60870-9DC1-4D5E-B85C-125208EB6746}"/>
              </a:ext>
            </a:extLst>
          </p:cNvPr>
          <p:cNvSpPr>
            <a:spLocks noGrp="1"/>
          </p:cNvSpPr>
          <p:nvPr>
            <p:ph type="pic" sz="quarter" idx="14"/>
          </p:nvPr>
        </p:nvSpPr>
        <p:spPr>
          <a:xfrm>
            <a:off x="7080249" y="3069850"/>
            <a:ext cx="5111751" cy="3095999"/>
          </a:xfrm>
          <a:solidFill>
            <a:schemeClr val="bg2"/>
          </a:solidFill>
        </p:spPr>
        <p:txBody>
          <a:bodyPr tIns="540000"/>
          <a:lstStyle>
            <a:lvl1pPr algn="ctr">
              <a:defRPr b="0"/>
            </a:lvl1pPr>
          </a:lstStyle>
          <a:p>
            <a:endParaRPr lang="en-GB"/>
          </a:p>
        </p:txBody>
      </p:sp>
      <p:sp>
        <p:nvSpPr>
          <p:cNvPr id="6" name="Rectangle 5">
            <a:extLst>
              <a:ext uri="{FF2B5EF4-FFF2-40B4-BE49-F238E27FC236}">
                <a16:creationId xmlns:a16="http://schemas.microsoft.com/office/drawing/2014/main" id="{9FB0B089-AEBA-49A9-8E51-15275C38E703}"/>
              </a:ext>
            </a:extLst>
          </p:cNvPr>
          <p:cNvSpPr/>
          <p:nvPr userDrawn="1"/>
        </p:nvSpPr>
        <p:spPr>
          <a:xfrm>
            <a:off x="7080249" y="1"/>
            <a:ext cx="5111751" cy="3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2568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no im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533898-A5B7-49FA-9903-6CC05584FFE1}"/>
              </a:ext>
            </a:extLst>
          </p:cNvPr>
          <p:cNvSpPr/>
          <p:nvPr userDrawn="1"/>
        </p:nvSpPr>
        <p:spPr>
          <a:xfrm>
            <a:off x="0" y="-13252"/>
            <a:ext cx="12192000" cy="688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a:extLst>
              <a:ext uri="{FF2B5EF4-FFF2-40B4-BE49-F238E27FC236}">
                <a16:creationId xmlns:a16="http://schemas.microsoft.com/office/drawing/2014/main" id="{892AFE2D-CF55-40BC-B8AA-02B0503BD55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E49077FA-2832-41AE-B292-2B493AC08AA2}" type="datetime1">
              <a:rPr lang="en-GB" smtClean="0"/>
              <a:t>30/06/2020</a:t>
            </a:fld>
            <a:endParaRPr lang="en-GB"/>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a:t>Click to edit Master title style</a:t>
            </a:r>
            <a:endParaRPr lang="en-GB" dirty="0"/>
          </a:p>
        </p:txBody>
      </p:sp>
      <p:pic>
        <p:nvPicPr>
          <p:cNvPr id="16" name="Graphic 15">
            <a:extLst>
              <a:ext uri="{FF2B5EF4-FFF2-40B4-BE49-F238E27FC236}">
                <a16:creationId xmlns:a16="http://schemas.microsoft.com/office/drawing/2014/main" id="{3CEA104D-40B4-4E19-AA7C-1B1A2D419A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354889"/>
            <a:ext cx="6395778" cy="2142000"/>
          </a:xfrm>
          <a:prstGeom prst="rect">
            <a:avLst/>
          </a:prstGeom>
        </p:spPr>
      </p:pic>
      <p:pic>
        <p:nvPicPr>
          <p:cNvPr id="18" name="Graphic 17">
            <a:extLst>
              <a:ext uri="{FF2B5EF4-FFF2-40B4-BE49-F238E27FC236}">
                <a16:creationId xmlns:a16="http://schemas.microsoft.com/office/drawing/2014/main" id="{8F12DF8E-1D1E-46C2-96EF-7CB6A11D60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4716000"/>
            <a:ext cx="6395778" cy="2142000"/>
          </a:xfrm>
          <a:prstGeom prst="rect">
            <a:avLst/>
          </a:prstGeom>
        </p:spPr>
      </p:pic>
    </p:spTree>
    <p:extLst>
      <p:ext uri="{BB962C8B-B14F-4D97-AF65-F5344CB8AC3E}">
        <p14:creationId xmlns:p14="http://schemas.microsoft.com/office/powerpoint/2010/main" val="4247554166"/>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Text - Objec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9B15790C-748B-4F5F-BE42-1CFBBD4B618B}"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933A3873-C506-4B1C-A429-7FD987703C6B}"/>
              </a:ext>
            </a:extLst>
          </p:cNvPr>
          <p:cNvSpPr>
            <a:spLocks noGrp="1"/>
          </p:cNvSpPr>
          <p:nvPr>
            <p:ph sz="quarter" idx="15" hasCustomPrompt="1"/>
          </p:nvPr>
        </p:nvSpPr>
        <p:spPr>
          <a:xfrm>
            <a:off x="7080248" y="0"/>
            <a:ext cx="5111751" cy="6174000"/>
          </a:xfrm>
        </p:spPr>
        <p:txBody>
          <a:bodyPr tIns="576000"/>
          <a:lstStyle>
            <a:lvl1pPr algn="ctr">
              <a:defRPr b="0"/>
            </a:lvl1pPr>
          </a:lstStyle>
          <a:p>
            <a:pPr lvl="0"/>
            <a:r>
              <a:rPr lang="en-US" dirty="0"/>
              <a:t>Click to add text or object</a:t>
            </a:r>
          </a:p>
        </p:txBody>
      </p:sp>
    </p:spTree>
    <p:extLst>
      <p:ext uri="{BB962C8B-B14F-4D97-AF65-F5344CB8AC3E}">
        <p14:creationId xmlns:p14="http://schemas.microsoft.com/office/powerpoint/2010/main" val="16035033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E34EE-3465-493D-B746-97B5937BA13A}"/>
              </a:ext>
            </a:extLst>
          </p:cNvPr>
          <p:cNvSpPr>
            <a:spLocks noGrp="1"/>
          </p:cNvSpPr>
          <p:nvPr>
            <p:ph type="title"/>
          </p:nvPr>
        </p:nvSpPr>
        <p:spPr>
          <a:xfrm>
            <a:off x="623887" y="549275"/>
            <a:ext cx="10944225" cy="730885"/>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F2B3E03-A68C-403F-BED5-FF9FDA073E67}"/>
              </a:ext>
            </a:extLst>
          </p:cNvPr>
          <p:cNvSpPr>
            <a:spLocks noGrp="1"/>
          </p:cNvSpPr>
          <p:nvPr>
            <p:ph type="dt" sz="half" idx="10"/>
          </p:nvPr>
        </p:nvSpPr>
        <p:spPr/>
        <p:txBody>
          <a:bodyPr/>
          <a:lstStyle/>
          <a:p>
            <a:fld id="{22F881FA-3AD5-4ED4-8353-AE55ABD9EED2}" type="datetime1">
              <a:rPr lang="en-GB" smtClean="0"/>
              <a:t>30/06/2020</a:t>
            </a:fld>
            <a:endParaRPr lang="en-GB"/>
          </a:p>
        </p:txBody>
      </p:sp>
      <p:sp>
        <p:nvSpPr>
          <p:cNvPr id="4" name="Footer Placeholder 3">
            <a:extLst>
              <a:ext uri="{FF2B5EF4-FFF2-40B4-BE49-F238E27FC236}">
                <a16:creationId xmlns:a16="http://schemas.microsoft.com/office/drawing/2014/main" id="{9255FCEC-01EE-423A-ADD8-1FA3A95782AA}"/>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802DA5CE-84D6-46BB-B57A-156F764BE0A1}"/>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Content Placeholder 6">
            <a:extLst>
              <a:ext uri="{FF2B5EF4-FFF2-40B4-BE49-F238E27FC236}">
                <a16:creationId xmlns:a16="http://schemas.microsoft.com/office/drawing/2014/main" id="{E7012A88-7683-4B48-9609-E598547E175E}"/>
              </a:ext>
            </a:extLst>
          </p:cNvPr>
          <p:cNvSpPr>
            <a:spLocks noGrp="1"/>
          </p:cNvSpPr>
          <p:nvPr>
            <p:ph sz="quarter" idx="13"/>
          </p:nvPr>
        </p:nvSpPr>
        <p:spPr>
          <a:xfrm>
            <a:off x="623887" y="1536700"/>
            <a:ext cx="10937875" cy="4032000"/>
          </a:xfrm>
          <a:solidFill>
            <a:schemeClr val="bg1"/>
          </a:solidFill>
          <a:ln w="6350">
            <a:solidFill>
              <a:schemeClr val="accent1"/>
            </a:solidFill>
          </a:ln>
        </p:spPr>
        <p:txBody>
          <a:bodyPr tIns="360000"/>
          <a:lstStyle>
            <a:lvl1pPr algn="ctr">
              <a:defRPr/>
            </a:lvl1pPr>
          </a:lstStyle>
          <a:p>
            <a:pPr lvl="0"/>
            <a:r>
              <a:rPr lang="en-US" dirty="0"/>
              <a:t>Click to edit Master text styles</a:t>
            </a:r>
          </a:p>
        </p:txBody>
      </p:sp>
    </p:spTree>
    <p:extLst>
      <p:ext uri="{BB962C8B-B14F-4D97-AF65-F5344CB8AC3E}">
        <p14:creationId xmlns:p14="http://schemas.microsoft.com/office/powerpoint/2010/main" val="9751060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0BAF7A-410B-43F9-88E0-547B64A24855}"/>
              </a:ext>
            </a:extLst>
          </p:cNvPr>
          <p:cNvSpPr/>
          <p:nvPr userDrawn="1"/>
        </p:nvSpPr>
        <p:spPr>
          <a:xfrm>
            <a:off x="-14948" y="-15522"/>
            <a:ext cx="12206948" cy="6873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125BA809-7489-4E2D-A256-CA416E45970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5796221" y="-19055"/>
            <a:ext cx="6395778" cy="2142000"/>
          </a:xfrm>
          <a:prstGeom prst="rect">
            <a:avLst/>
          </a:prstGeom>
        </p:spPr>
      </p:pic>
      <p:sp>
        <p:nvSpPr>
          <p:cNvPr id="7" name="Rectangle 6">
            <a:extLst>
              <a:ext uri="{FF2B5EF4-FFF2-40B4-BE49-F238E27FC236}">
                <a16:creationId xmlns:a16="http://schemas.microsoft.com/office/drawing/2014/main" id="{1BE43F64-D719-44E0-970B-207D7B976BFD}"/>
              </a:ext>
            </a:extLst>
          </p:cNvPr>
          <p:cNvSpPr/>
          <p:nvPr userDrawn="1"/>
        </p:nvSpPr>
        <p:spPr>
          <a:xfrm>
            <a:off x="0" y="-15522"/>
            <a:ext cx="5796219" cy="216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8B0C835-D299-41EA-86EC-9F33371D62E3}"/>
              </a:ext>
            </a:extLst>
          </p:cNvPr>
          <p:cNvSpPr/>
          <p:nvPr userDrawn="1"/>
        </p:nvSpPr>
        <p:spPr>
          <a:xfrm>
            <a:off x="-29898" y="2119744"/>
            <a:ext cx="12221897" cy="4738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F4DC6C0-736A-4DAD-97BD-363E40C125DD}"/>
              </a:ext>
            </a:extLst>
          </p:cNvPr>
          <p:cNvSpPr>
            <a:spLocks noGrp="1"/>
          </p:cNvSpPr>
          <p:nvPr>
            <p:ph type="title"/>
          </p:nvPr>
        </p:nvSpPr>
        <p:spPr>
          <a:xfrm>
            <a:off x="623887" y="2615819"/>
            <a:ext cx="5757200" cy="1141413"/>
          </a:xfrm>
        </p:spPr>
        <p:txBody>
          <a:bodyPr/>
          <a:lstStyle>
            <a:lvl1pPr>
              <a:lnSpc>
                <a:spcPct val="100000"/>
              </a:lnSpc>
              <a:defRPr/>
            </a:lvl1pPr>
          </a:lstStyle>
          <a:p>
            <a:r>
              <a:rPr lang="en-US" dirty="0"/>
              <a:t>Click to edit Master title style</a:t>
            </a:r>
            <a:endParaRPr lang="en-GB" dirty="0"/>
          </a:p>
        </p:txBody>
      </p:sp>
      <p:sp>
        <p:nvSpPr>
          <p:cNvPr id="12" name="Text Placeholder 11">
            <a:extLst>
              <a:ext uri="{FF2B5EF4-FFF2-40B4-BE49-F238E27FC236}">
                <a16:creationId xmlns:a16="http://schemas.microsoft.com/office/drawing/2014/main" id="{1C9ABA23-21E4-4396-9460-CFB6FDF6C763}"/>
              </a:ext>
            </a:extLst>
          </p:cNvPr>
          <p:cNvSpPr>
            <a:spLocks noGrp="1"/>
          </p:cNvSpPr>
          <p:nvPr>
            <p:ph type="body" sz="quarter" idx="13" hasCustomPrompt="1"/>
          </p:nvPr>
        </p:nvSpPr>
        <p:spPr>
          <a:xfrm>
            <a:off x="623886" y="396589"/>
            <a:ext cx="5133313" cy="1737011"/>
          </a:xfrm>
        </p:spPr>
        <p:txBody>
          <a:bodyPr lIns="0" tIns="0"/>
          <a:lstStyle>
            <a:lvl1pPr>
              <a:defRPr sz="9200" b="0">
                <a:solidFill>
                  <a:schemeClr val="bg1"/>
                </a:solidFill>
              </a:defRPr>
            </a:lvl1pPr>
          </a:lstStyle>
          <a:p>
            <a:pPr lvl="0"/>
            <a:r>
              <a:rPr lang="en-US" dirty="0"/>
              <a:t>Number</a:t>
            </a:r>
            <a:endParaRPr lang="en-GB" dirty="0"/>
          </a:p>
        </p:txBody>
      </p:sp>
    </p:spTree>
    <p:extLst>
      <p:ext uri="{BB962C8B-B14F-4D97-AF65-F5344CB8AC3E}">
        <p14:creationId xmlns:p14="http://schemas.microsoft.com/office/powerpoint/2010/main" val="1582596300"/>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3636"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avigati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4281397-F109-4B25-ADF8-9EB6ABE24322}"/>
              </a:ext>
            </a:extLst>
          </p:cNvPr>
          <p:cNvSpPr/>
          <p:nvPr userDrawn="1"/>
        </p:nvSpPr>
        <p:spPr>
          <a:xfrm>
            <a:off x="4043362" y="-21638"/>
            <a:ext cx="4105275" cy="6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8148637" y="-21638"/>
            <a:ext cx="4043363" cy="6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0" y="-21638"/>
            <a:ext cx="4043363" cy="6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7176EA0D-7EF4-4408-BE5D-EBAEE2D69B02}" type="datetime1">
              <a:rPr lang="en-GB" smtClean="0"/>
              <a:t>30/06/2020</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left">
            <a:extLst>
              <a:ext uri="{FF2B5EF4-FFF2-40B4-BE49-F238E27FC236}">
                <a16:creationId xmlns:a16="http://schemas.microsoft.com/office/drawing/2014/main" id="{4E434AA3-69EE-483D-942E-6D0B177E6364}"/>
              </a:ext>
            </a:extLst>
          </p:cNvPr>
          <p:cNvSpPr>
            <a:spLocks noGrp="1"/>
          </p:cNvSpPr>
          <p:nvPr>
            <p:ph type="body" sz="quarter" idx="13"/>
          </p:nvPr>
        </p:nvSpPr>
        <p:spPr>
          <a:xfrm>
            <a:off x="623887"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left">
            <a:extLst>
              <a:ext uri="{FF2B5EF4-FFF2-40B4-BE49-F238E27FC236}">
                <a16:creationId xmlns:a16="http://schemas.microsoft.com/office/drawing/2014/main" id="{BB361D2C-6287-4498-9BD7-4E88B5D771BC}"/>
              </a:ext>
            </a:extLst>
          </p:cNvPr>
          <p:cNvSpPr>
            <a:spLocks noGrp="1"/>
          </p:cNvSpPr>
          <p:nvPr>
            <p:ph type="body" sz="quarter" idx="14"/>
          </p:nvPr>
        </p:nvSpPr>
        <p:spPr>
          <a:xfrm>
            <a:off x="630237"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1" name="Title middle">
            <a:extLst>
              <a:ext uri="{FF2B5EF4-FFF2-40B4-BE49-F238E27FC236}">
                <a16:creationId xmlns:a16="http://schemas.microsoft.com/office/drawing/2014/main" id="{896F03CA-A605-462F-87CC-CF2F565BE72C}"/>
              </a:ext>
            </a:extLst>
          </p:cNvPr>
          <p:cNvSpPr>
            <a:spLocks noGrp="1"/>
          </p:cNvSpPr>
          <p:nvPr>
            <p:ph type="body" sz="quarter" idx="15"/>
          </p:nvPr>
        </p:nvSpPr>
        <p:spPr>
          <a:xfrm>
            <a:off x="4615691"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middle">
            <a:extLst>
              <a:ext uri="{FF2B5EF4-FFF2-40B4-BE49-F238E27FC236}">
                <a16:creationId xmlns:a16="http://schemas.microsoft.com/office/drawing/2014/main" id="{E772EEFB-A70B-46FF-8196-7E88E7CA15CE}"/>
              </a:ext>
            </a:extLst>
          </p:cNvPr>
          <p:cNvSpPr>
            <a:spLocks noGrp="1"/>
          </p:cNvSpPr>
          <p:nvPr>
            <p:ph type="body" sz="quarter" idx="16"/>
          </p:nvPr>
        </p:nvSpPr>
        <p:spPr>
          <a:xfrm>
            <a:off x="4615691"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3" name="Title right">
            <a:extLst>
              <a:ext uri="{FF2B5EF4-FFF2-40B4-BE49-F238E27FC236}">
                <a16:creationId xmlns:a16="http://schemas.microsoft.com/office/drawing/2014/main" id="{F0898F7C-34DE-41D4-9FE5-31A014DF93AB}"/>
              </a:ext>
            </a:extLst>
          </p:cNvPr>
          <p:cNvSpPr>
            <a:spLocks noGrp="1"/>
          </p:cNvSpPr>
          <p:nvPr>
            <p:ph type="body" sz="quarter" idx="17"/>
          </p:nvPr>
        </p:nvSpPr>
        <p:spPr>
          <a:xfrm>
            <a:off x="8683695"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right">
            <a:extLst>
              <a:ext uri="{FF2B5EF4-FFF2-40B4-BE49-F238E27FC236}">
                <a16:creationId xmlns:a16="http://schemas.microsoft.com/office/drawing/2014/main" id="{9FD3878C-E924-46A5-BA43-4B6507584C32}"/>
              </a:ext>
            </a:extLst>
          </p:cNvPr>
          <p:cNvSpPr>
            <a:spLocks noGrp="1"/>
          </p:cNvSpPr>
          <p:nvPr>
            <p:ph type="body" sz="quarter" idx="18"/>
          </p:nvPr>
        </p:nvSpPr>
        <p:spPr>
          <a:xfrm>
            <a:off x="8683695"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5" name="TextBox 14">
            <a:extLst>
              <a:ext uri="{FF2B5EF4-FFF2-40B4-BE49-F238E27FC236}">
                <a16:creationId xmlns:a16="http://schemas.microsoft.com/office/drawing/2014/main"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16" name="TextBox 15">
            <a:extLst>
              <a:ext uri="{FF2B5EF4-FFF2-40B4-BE49-F238E27FC236}">
                <a16:creationId xmlns:a16="http://schemas.microsoft.com/office/drawing/2014/main" id="{84866B89-9FD0-4190-ADC9-0681CB88C8C9}"/>
              </a:ext>
            </a:extLst>
          </p:cNvPr>
          <p:cNvSpPr txBox="1"/>
          <p:nvPr userDrawn="1"/>
        </p:nvSpPr>
        <p:spPr>
          <a:xfrm>
            <a:off x="4606167" y="493855"/>
            <a:ext cx="650732" cy="969496"/>
          </a:xfrm>
          <a:prstGeom prst="rect">
            <a:avLst/>
          </a:prstGeom>
          <a:noFill/>
        </p:spPr>
        <p:txBody>
          <a:bodyPr wrap="square" lIns="36000" tIns="0" rIns="36000" bIns="36000" rtlCol="0">
            <a:spAutoFit/>
          </a:bodyPr>
          <a:lstStyle/>
          <a:p>
            <a:r>
              <a:rPr lang="en-GB" sz="6000" b="1" dirty="0"/>
              <a:t>2</a:t>
            </a:r>
          </a:p>
        </p:txBody>
      </p:sp>
      <p:sp>
        <p:nvSpPr>
          <p:cNvPr id="17" name="TextBox 16">
            <a:extLst>
              <a:ext uri="{FF2B5EF4-FFF2-40B4-BE49-F238E27FC236}">
                <a16:creationId xmlns:a16="http://schemas.microsoft.com/office/drawing/2014/main" id="{F6D45823-76BE-41EE-B39B-8EA470BD45B0}"/>
              </a:ext>
            </a:extLst>
          </p:cNvPr>
          <p:cNvSpPr txBox="1"/>
          <p:nvPr userDrawn="1"/>
        </p:nvSpPr>
        <p:spPr>
          <a:xfrm>
            <a:off x="8723395" y="493855"/>
            <a:ext cx="650732" cy="969496"/>
          </a:xfrm>
          <a:prstGeom prst="rect">
            <a:avLst/>
          </a:prstGeom>
          <a:noFill/>
        </p:spPr>
        <p:txBody>
          <a:bodyPr wrap="square" lIns="36000" tIns="0" rIns="36000" bIns="36000" rtlCol="0">
            <a:spAutoFit/>
          </a:bodyPr>
          <a:lstStyle/>
          <a:p>
            <a:r>
              <a:rPr lang="en-GB" sz="6000" b="1" dirty="0"/>
              <a:t>3</a:t>
            </a:r>
          </a:p>
        </p:txBody>
      </p:sp>
    </p:spTree>
    <p:extLst>
      <p:ext uri="{BB962C8B-B14F-4D97-AF65-F5344CB8AC3E}">
        <p14:creationId xmlns:p14="http://schemas.microsoft.com/office/powerpoint/2010/main" val="3164615936"/>
      </p:ext>
    </p:extLst>
  </p:cSld>
  <p:clrMapOvr>
    <a:masterClrMapping/>
  </p:clrMapOvr>
  <p:extLst mod="1">
    <p:ext uri="{DCECCB84-F9BA-43D5-87BE-67443E8EF086}">
      <p15:sldGuideLst xmlns:p15="http://schemas.microsoft.com/office/powerpoint/2012/main">
        <p15:guide id="1" pos="2547" userDrawn="1">
          <p15:clr>
            <a:srgbClr val="FBAE40"/>
          </p15:clr>
        </p15:guide>
        <p15:guide id="2" pos="5133"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avigation - Horizontal #">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AC48D50F-E7A8-4FFD-90AA-32BDE450F3B2}" type="datetime1">
              <a:rPr lang="en-GB" smtClean="0"/>
              <a:t>30/06/2020</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15" name="Number 1">
            <a:extLst>
              <a:ext uri="{FF2B5EF4-FFF2-40B4-BE49-F238E27FC236}">
                <a16:creationId xmlns:a16="http://schemas.microsoft.com/office/drawing/2014/main"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8" name="Title 1">
            <a:extLst>
              <a:ext uri="{FF2B5EF4-FFF2-40B4-BE49-F238E27FC236}">
                <a16:creationId xmlns:a16="http://schemas.microsoft.com/office/drawing/2014/main" id="{4E434AA3-69EE-483D-942E-6D0B177E6364}"/>
              </a:ext>
            </a:extLst>
          </p:cNvPr>
          <p:cNvSpPr>
            <a:spLocks noGrp="1"/>
          </p:cNvSpPr>
          <p:nvPr>
            <p:ph type="body" sz="quarter" idx="13"/>
          </p:nvPr>
        </p:nvSpPr>
        <p:spPr>
          <a:xfrm>
            <a:off x="1511780" y="875286"/>
            <a:ext cx="4422127" cy="546089"/>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1">
            <a:extLst>
              <a:ext uri="{FF2B5EF4-FFF2-40B4-BE49-F238E27FC236}">
                <a16:creationId xmlns:a16="http://schemas.microsoft.com/office/drawing/2014/main" id="{BB361D2C-6287-4498-9BD7-4E88B5D771BC}"/>
              </a:ext>
            </a:extLst>
          </p:cNvPr>
          <p:cNvSpPr>
            <a:spLocks noGrp="1"/>
          </p:cNvSpPr>
          <p:nvPr>
            <p:ph type="body" sz="quarter" idx="14"/>
          </p:nvPr>
        </p:nvSpPr>
        <p:spPr>
          <a:xfrm>
            <a:off x="1511780" y="1421375"/>
            <a:ext cx="442212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6" name="Number 2">
            <a:extLst>
              <a:ext uri="{FF2B5EF4-FFF2-40B4-BE49-F238E27FC236}">
                <a16:creationId xmlns:a16="http://schemas.microsoft.com/office/drawing/2014/main" id="{84866B89-9FD0-4190-ADC9-0681CB88C8C9}"/>
              </a:ext>
            </a:extLst>
          </p:cNvPr>
          <p:cNvSpPr txBox="1"/>
          <p:nvPr userDrawn="1"/>
        </p:nvSpPr>
        <p:spPr>
          <a:xfrm>
            <a:off x="6725912" y="493855"/>
            <a:ext cx="650732" cy="969496"/>
          </a:xfrm>
          <a:prstGeom prst="rect">
            <a:avLst/>
          </a:prstGeom>
          <a:noFill/>
        </p:spPr>
        <p:txBody>
          <a:bodyPr wrap="square" lIns="36000" tIns="0" rIns="36000" bIns="36000" rtlCol="0">
            <a:spAutoFit/>
          </a:bodyPr>
          <a:lstStyle/>
          <a:p>
            <a:r>
              <a:rPr lang="en-GB" sz="6000" b="1" dirty="0"/>
              <a:t>2</a:t>
            </a:r>
          </a:p>
        </p:txBody>
      </p:sp>
      <p:sp>
        <p:nvSpPr>
          <p:cNvPr id="11" name="Title 2">
            <a:extLst>
              <a:ext uri="{FF2B5EF4-FFF2-40B4-BE49-F238E27FC236}">
                <a16:creationId xmlns:a16="http://schemas.microsoft.com/office/drawing/2014/main" id="{896F03CA-A605-462F-87CC-CF2F565BE72C}"/>
              </a:ext>
            </a:extLst>
          </p:cNvPr>
          <p:cNvSpPr>
            <a:spLocks noGrp="1"/>
          </p:cNvSpPr>
          <p:nvPr>
            <p:ph type="body" sz="quarter" idx="15"/>
          </p:nvPr>
        </p:nvSpPr>
        <p:spPr>
          <a:xfrm>
            <a:off x="7633251" y="875286"/>
            <a:ext cx="3921007" cy="588065"/>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2">
            <a:extLst>
              <a:ext uri="{FF2B5EF4-FFF2-40B4-BE49-F238E27FC236}">
                <a16:creationId xmlns:a16="http://schemas.microsoft.com/office/drawing/2014/main" id="{E772EEFB-A70B-46FF-8196-7E88E7CA15CE}"/>
              </a:ext>
            </a:extLst>
          </p:cNvPr>
          <p:cNvSpPr>
            <a:spLocks noGrp="1"/>
          </p:cNvSpPr>
          <p:nvPr>
            <p:ph type="body" sz="quarter" idx="16"/>
          </p:nvPr>
        </p:nvSpPr>
        <p:spPr>
          <a:xfrm>
            <a:off x="7633251" y="1421375"/>
            <a:ext cx="392100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7" name="Number 3">
            <a:extLst>
              <a:ext uri="{FF2B5EF4-FFF2-40B4-BE49-F238E27FC236}">
                <a16:creationId xmlns:a16="http://schemas.microsoft.com/office/drawing/2014/main" id="{F6D45823-76BE-41EE-B39B-8EA470BD45B0}"/>
              </a:ext>
            </a:extLst>
          </p:cNvPr>
          <p:cNvSpPr txBox="1"/>
          <p:nvPr userDrawn="1"/>
        </p:nvSpPr>
        <p:spPr>
          <a:xfrm>
            <a:off x="637741" y="3491455"/>
            <a:ext cx="650732" cy="969496"/>
          </a:xfrm>
          <a:prstGeom prst="rect">
            <a:avLst/>
          </a:prstGeom>
          <a:noFill/>
        </p:spPr>
        <p:txBody>
          <a:bodyPr wrap="square" lIns="36000" tIns="0" rIns="36000" bIns="36000" rtlCol="0">
            <a:spAutoFit/>
          </a:bodyPr>
          <a:lstStyle/>
          <a:p>
            <a:r>
              <a:rPr lang="en-GB" sz="6000" b="1" dirty="0"/>
              <a:t>3</a:t>
            </a:r>
          </a:p>
        </p:txBody>
      </p:sp>
      <p:sp>
        <p:nvSpPr>
          <p:cNvPr id="13" name="Title 3">
            <a:extLst>
              <a:ext uri="{FF2B5EF4-FFF2-40B4-BE49-F238E27FC236}">
                <a16:creationId xmlns:a16="http://schemas.microsoft.com/office/drawing/2014/main" id="{F0898F7C-34DE-41D4-9FE5-31A014DF93AB}"/>
              </a:ext>
            </a:extLst>
          </p:cNvPr>
          <p:cNvSpPr>
            <a:spLocks noGrp="1"/>
          </p:cNvSpPr>
          <p:nvPr>
            <p:ph type="body" sz="quarter" idx="17"/>
          </p:nvPr>
        </p:nvSpPr>
        <p:spPr>
          <a:xfrm>
            <a:off x="1511779" y="3926475"/>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3">
            <a:extLst>
              <a:ext uri="{FF2B5EF4-FFF2-40B4-BE49-F238E27FC236}">
                <a16:creationId xmlns:a16="http://schemas.microsoft.com/office/drawing/2014/main" id="{9FD3878C-E924-46A5-BA43-4B6507584C32}"/>
              </a:ext>
            </a:extLst>
          </p:cNvPr>
          <p:cNvSpPr>
            <a:spLocks noGrp="1"/>
          </p:cNvSpPr>
          <p:nvPr>
            <p:ph type="body" sz="quarter" idx="18"/>
          </p:nvPr>
        </p:nvSpPr>
        <p:spPr>
          <a:xfrm>
            <a:off x="1511779" y="4447699"/>
            <a:ext cx="4422126" cy="1599603"/>
          </a:xfrm>
        </p:spPr>
        <p:txBody>
          <a:bodyPr/>
          <a:lstStyle>
            <a:lvl1pPr>
              <a:lnSpc>
                <a:spcPct val="110000"/>
              </a:lnSpc>
              <a:defRPr b="0">
                <a:solidFill>
                  <a:schemeClr val="tx1"/>
                </a:solidFill>
              </a:defRPr>
            </a:lvl1pPr>
          </a:lstStyle>
          <a:p>
            <a:pPr lvl="0"/>
            <a:r>
              <a:rPr lang="en-US" dirty="0"/>
              <a:t>Click to edit Master text styles</a:t>
            </a:r>
          </a:p>
        </p:txBody>
      </p:sp>
      <p:sp>
        <p:nvSpPr>
          <p:cNvPr id="20" name="Number 4">
            <a:extLst>
              <a:ext uri="{FF2B5EF4-FFF2-40B4-BE49-F238E27FC236}">
                <a16:creationId xmlns:a16="http://schemas.microsoft.com/office/drawing/2014/main" id="{6D8893B4-B93C-4286-8B2B-044A6AE7EE23}"/>
              </a:ext>
            </a:extLst>
          </p:cNvPr>
          <p:cNvSpPr txBox="1"/>
          <p:nvPr userDrawn="1"/>
        </p:nvSpPr>
        <p:spPr>
          <a:xfrm>
            <a:off x="6725912" y="3491455"/>
            <a:ext cx="650732" cy="969496"/>
          </a:xfrm>
          <a:prstGeom prst="rect">
            <a:avLst/>
          </a:prstGeom>
          <a:noFill/>
        </p:spPr>
        <p:txBody>
          <a:bodyPr wrap="square" lIns="36000" tIns="0" rIns="36000" bIns="36000" rtlCol="0">
            <a:spAutoFit/>
          </a:bodyPr>
          <a:lstStyle/>
          <a:p>
            <a:r>
              <a:rPr lang="en-GB" sz="6000" b="1" dirty="0"/>
              <a:t>4</a:t>
            </a:r>
          </a:p>
        </p:txBody>
      </p:sp>
      <p:sp>
        <p:nvSpPr>
          <p:cNvPr id="22" name="Title 4">
            <a:extLst>
              <a:ext uri="{FF2B5EF4-FFF2-40B4-BE49-F238E27FC236}">
                <a16:creationId xmlns:a16="http://schemas.microsoft.com/office/drawing/2014/main" id="{5ADFDB02-9797-465C-A774-7BB28E0ABDCB}"/>
              </a:ext>
            </a:extLst>
          </p:cNvPr>
          <p:cNvSpPr>
            <a:spLocks noGrp="1"/>
          </p:cNvSpPr>
          <p:nvPr>
            <p:ph type="body" sz="quarter" idx="19"/>
          </p:nvPr>
        </p:nvSpPr>
        <p:spPr>
          <a:xfrm>
            <a:off x="7633251" y="3926475"/>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23" name="Content 4">
            <a:extLst>
              <a:ext uri="{FF2B5EF4-FFF2-40B4-BE49-F238E27FC236}">
                <a16:creationId xmlns:a16="http://schemas.microsoft.com/office/drawing/2014/main" id="{AB00CB98-0AEE-4D3E-8B92-3518E31C2BA9}"/>
              </a:ext>
            </a:extLst>
          </p:cNvPr>
          <p:cNvSpPr>
            <a:spLocks noGrp="1"/>
          </p:cNvSpPr>
          <p:nvPr>
            <p:ph type="body" sz="quarter" idx="20"/>
          </p:nvPr>
        </p:nvSpPr>
        <p:spPr>
          <a:xfrm>
            <a:off x="7633251" y="4447699"/>
            <a:ext cx="4422126" cy="1599603"/>
          </a:xfrm>
        </p:spPr>
        <p:txBody>
          <a:bodyPr/>
          <a:lstStyle>
            <a:lvl1pPr>
              <a:lnSpc>
                <a:spcPct val="110000"/>
              </a:lnSpc>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277982596"/>
      </p:ext>
    </p:extLst>
  </p:cSld>
  <p:clrMapOvr>
    <a:masterClrMapping/>
  </p:clrMapOvr>
  <p:extLst mod="1">
    <p:ext uri="{DCECCB84-F9BA-43D5-87BE-67443E8EF086}">
      <p15:sldGuideLst xmlns:p15="http://schemas.microsoft.com/office/powerpoint/2012/main">
        <p15:guide id="3" orient="horz" pos="1956"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avigation - Horizontal">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2A50BD30-420D-46E6-A781-153E7A46BF51}" type="datetime1">
              <a:rPr lang="en-GB" smtClean="0"/>
              <a:t>30/06/2020</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1">
            <a:extLst>
              <a:ext uri="{FF2B5EF4-FFF2-40B4-BE49-F238E27FC236}">
                <a16:creationId xmlns:a16="http://schemas.microsoft.com/office/drawing/2014/main" id="{4E434AA3-69EE-483D-942E-6D0B177E6364}"/>
              </a:ext>
            </a:extLst>
          </p:cNvPr>
          <p:cNvSpPr>
            <a:spLocks noGrp="1"/>
          </p:cNvSpPr>
          <p:nvPr>
            <p:ph type="body" sz="quarter" idx="13"/>
          </p:nvPr>
        </p:nvSpPr>
        <p:spPr>
          <a:xfrm>
            <a:off x="637137" y="504228"/>
            <a:ext cx="4422127" cy="546089"/>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1">
            <a:extLst>
              <a:ext uri="{FF2B5EF4-FFF2-40B4-BE49-F238E27FC236}">
                <a16:creationId xmlns:a16="http://schemas.microsoft.com/office/drawing/2014/main" id="{BB361D2C-6287-4498-9BD7-4E88B5D771BC}"/>
              </a:ext>
            </a:extLst>
          </p:cNvPr>
          <p:cNvSpPr>
            <a:spLocks noGrp="1"/>
          </p:cNvSpPr>
          <p:nvPr>
            <p:ph type="body" sz="quarter" idx="14"/>
          </p:nvPr>
        </p:nvSpPr>
        <p:spPr>
          <a:xfrm>
            <a:off x="637137" y="1050317"/>
            <a:ext cx="442212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1" name="Title 2">
            <a:extLst>
              <a:ext uri="{FF2B5EF4-FFF2-40B4-BE49-F238E27FC236}">
                <a16:creationId xmlns:a16="http://schemas.microsoft.com/office/drawing/2014/main" id="{896F03CA-A605-462F-87CC-CF2F565BE72C}"/>
              </a:ext>
            </a:extLst>
          </p:cNvPr>
          <p:cNvSpPr>
            <a:spLocks noGrp="1"/>
          </p:cNvSpPr>
          <p:nvPr>
            <p:ph type="body" sz="quarter" idx="15"/>
          </p:nvPr>
        </p:nvSpPr>
        <p:spPr>
          <a:xfrm>
            <a:off x="6692348" y="504228"/>
            <a:ext cx="3921007" cy="588065"/>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2">
            <a:extLst>
              <a:ext uri="{FF2B5EF4-FFF2-40B4-BE49-F238E27FC236}">
                <a16:creationId xmlns:a16="http://schemas.microsoft.com/office/drawing/2014/main" id="{E772EEFB-A70B-46FF-8196-7E88E7CA15CE}"/>
              </a:ext>
            </a:extLst>
          </p:cNvPr>
          <p:cNvSpPr>
            <a:spLocks noGrp="1"/>
          </p:cNvSpPr>
          <p:nvPr>
            <p:ph type="body" sz="quarter" idx="16"/>
          </p:nvPr>
        </p:nvSpPr>
        <p:spPr>
          <a:xfrm>
            <a:off x="6692348" y="1050317"/>
            <a:ext cx="392100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3" name="Title 3">
            <a:extLst>
              <a:ext uri="{FF2B5EF4-FFF2-40B4-BE49-F238E27FC236}">
                <a16:creationId xmlns:a16="http://schemas.microsoft.com/office/drawing/2014/main" id="{F0898F7C-34DE-41D4-9FE5-31A014DF93AB}"/>
              </a:ext>
            </a:extLst>
          </p:cNvPr>
          <p:cNvSpPr>
            <a:spLocks noGrp="1"/>
          </p:cNvSpPr>
          <p:nvPr>
            <p:ph type="body" sz="quarter" idx="17"/>
          </p:nvPr>
        </p:nvSpPr>
        <p:spPr>
          <a:xfrm>
            <a:off x="637137" y="3555418"/>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3">
            <a:extLst>
              <a:ext uri="{FF2B5EF4-FFF2-40B4-BE49-F238E27FC236}">
                <a16:creationId xmlns:a16="http://schemas.microsoft.com/office/drawing/2014/main" id="{9FD3878C-E924-46A5-BA43-4B6507584C32}"/>
              </a:ext>
            </a:extLst>
          </p:cNvPr>
          <p:cNvSpPr>
            <a:spLocks noGrp="1"/>
          </p:cNvSpPr>
          <p:nvPr>
            <p:ph type="body" sz="quarter" idx="18"/>
          </p:nvPr>
        </p:nvSpPr>
        <p:spPr>
          <a:xfrm>
            <a:off x="637137" y="4076642"/>
            <a:ext cx="4422126" cy="1599603"/>
          </a:xfrm>
        </p:spPr>
        <p:txBody>
          <a:bodyPr/>
          <a:lstStyle>
            <a:lvl1pPr>
              <a:lnSpc>
                <a:spcPct val="110000"/>
              </a:lnSpc>
              <a:defRPr b="0">
                <a:solidFill>
                  <a:schemeClr val="tx1"/>
                </a:solidFill>
              </a:defRPr>
            </a:lvl1pPr>
          </a:lstStyle>
          <a:p>
            <a:pPr lvl="0"/>
            <a:r>
              <a:rPr lang="en-US" dirty="0"/>
              <a:t>Click to edit Master text styles</a:t>
            </a:r>
          </a:p>
        </p:txBody>
      </p:sp>
      <p:sp>
        <p:nvSpPr>
          <p:cNvPr id="22" name="Title 4">
            <a:extLst>
              <a:ext uri="{FF2B5EF4-FFF2-40B4-BE49-F238E27FC236}">
                <a16:creationId xmlns:a16="http://schemas.microsoft.com/office/drawing/2014/main" id="{5ADFDB02-9797-465C-A774-7BB28E0ABDCB}"/>
              </a:ext>
            </a:extLst>
          </p:cNvPr>
          <p:cNvSpPr>
            <a:spLocks noGrp="1"/>
          </p:cNvSpPr>
          <p:nvPr>
            <p:ph type="body" sz="quarter" idx="19"/>
          </p:nvPr>
        </p:nvSpPr>
        <p:spPr>
          <a:xfrm>
            <a:off x="6692348" y="3555418"/>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23" name="Content 4">
            <a:extLst>
              <a:ext uri="{FF2B5EF4-FFF2-40B4-BE49-F238E27FC236}">
                <a16:creationId xmlns:a16="http://schemas.microsoft.com/office/drawing/2014/main" id="{AB00CB98-0AEE-4D3E-8B92-3518E31C2BA9}"/>
              </a:ext>
            </a:extLst>
          </p:cNvPr>
          <p:cNvSpPr>
            <a:spLocks noGrp="1"/>
          </p:cNvSpPr>
          <p:nvPr>
            <p:ph type="body" sz="quarter" idx="20"/>
          </p:nvPr>
        </p:nvSpPr>
        <p:spPr>
          <a:xfrm>
            <a:off x="6692348" y="4076642"/>
            <a:ext cx="4422126" cy="1599603"/>
          </a:xfrm>
        </p:spPr>
        <p:txBody>
          <a:bodyPr/>
          <a:lstStyle>
            <a:lvl1pPr>
              <a:lnSpc>
                <a:spcPct val="110000"/>
              </a:lnSpc>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945823875"/>
      </p:ext>
    </p:extLst>
  </p:cSld>
  <p:clrMapOvr>
    <a:masterClrMapping/>
  </p:clrMapOvr>
  <p:extLst mod="1">
    <p:ext uri="{DCECCB84-F9BA-43D5-87BE-67443E8EF086}">
      <p15:sldGuideLst xmlns:p15="http://schemas.microsoft.com/office/powerpoint/2012/main">
        <p15:guide id="3" orient="horz" pos="1956"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6EFAC1E-0398-4D9B-AED0-FFCE330C5E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id="{6EEB431D-52D0-40B3-A9B8-91A7C4E84D06}"/>
              </a:ext>
            </a:extLst>
          </p:cNvPr>
          <p:cNvSpPr/>
          <p:nvPr userDrawn="1"/>
        </p:nvSpPr>
        <p:spPr>
          <a:xfrm>
            <a:off x="0" y="1"/>
            <a:ext cx="12192000"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id="{0635D7B6-00AD-44C6-9F8B-A652A3A55887}"/>
              </a:ext>
            </a:extLst>
          </p:cNvPr>
          <p:cNvCxnSpPr/>
          <p:nvPr userDrawn="1"/>
        </p:nvCxnSpPr>
        <p:spPr>
          <a:xfrm>
            <a:off x="4836000"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83064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6EFAC1E-0398-4D9B-AED0-FFCE330C5E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id="{6EEB431D-52D0-40B3-A9B8-91A7C4E84D06}"/>
              </a:ext>
            </a:extLst>
          </p:cNvPr>
          <p:cNvSpPr/>
          <p:nvPr userDrawn="1"/>
        </p:nvSpPr>
        <p:spPr>
          <a:xfrm>
            <a:off x="-1" y="1"/>
            <a:ext cx="7680325"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7056437" cy="1947675"/>
          </a:xfrm>
        </p:spPr>
        <p:txBody>
          <a:bodyPr lIns="0" tIns="36000" rIns="612000" anchor="ctr" anchorCtr="0"/>
          <a:lstStyle>
            <a:lvl1pPr algn="ctr">
              <a:lnSpc>
                <a:spcPct val="110000"/>
              </a:lnSpc>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id="{0635D7B6-00AD-44C6-9F8B-A652A3A55887}"/>
              </a:ext>
            </a:extLst>
          </p:cNvPr>
          <p:cNvCxnSpPr/>
          <p:nvPr userDrawn="1"/>
        </p:nvCxnSpPr>
        <p:spPr>
          <a:xfrm>
            <a:off x="2580161"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7056437" cy="1099724"/>
          </a:xfrm>
        </p:spPr>
        <p:txBody>
          <a:bodyPr lIns="0" rIns="612000"/>
          <a:lstStyle>
            <a:lvl1pPr algn="ctr">
              <a:defRPr sz="1250" b="0">
                <a:solidFill>
                  <a:schemeClr val="tx1"/>
                </a:solidFill>
              </a:defRPr>
            </a:lvl1pPr>
          </a:lstStyle>
          <a:p>
            <a:pPr lvl="0"/>
            <a:r>
              <a:rPr lang="en-US" dirty="0"/>
              <a:t>Click to edit Master text styles</a:t>
            </a:r>
          </a:p>
        </p:txBody>
      </p:sp>
      <p:sp>
        <p:nvSpPr>
          <p:cNvPr id="4" name="Picture Placeholder 3">
            <a:extLst>
              <a:ext uri="{FF2B5EF4-FFF2-40B4-BE49-F238E27FC236}">
                <a16:creationId xmlns:a16="http://schemas.microsoft.com/office/drawing/2014/main" id="{09282CBF-AF2E-4977-9B38-DD4D10DDC99F}"/>
              </a:ext>
            </a:extLst>
          </p:cNvPr>
          <p:cNvSpPr>
            <a:spLocks noGrp="1"/>
          </p:cNvSpPr>
          <p:nvPr>
            <p:ph type="pic" sz="quarter" idx="11"/>
          </p:nvPr>
        </p:nvSpPr>
        <p:spPr>
          <a:xfrm>
            <a:off x="7666468" y="0"/>
            <a:ext cx="4525532" cy="6170400"/>
          </a:xfrm>
          <a:solidFill>
            <a:schemeClr val="bg2"/>
          </a:solidFill>
        </p:spPr>
        <p:txBody>
          <a:bodyPr tIns="1620000"/>
          <a:lstStyle>
            <a:lvl1pPr algn="ctr">
              <a:defRPr b="0"/>
            </a:lvl1pPr>
          </a:lstStyle>
          <a:p>
            <a:endParaRPr lang="en-GB"/>
          </a:p>
        </p:txBody>
      </p:sp>
    </p:spTree>
    <p:extLst>
      <p:ext uri="{BB962C8B-B14F-4D97-AF65-F5344CB8AC3E}">
        <p14:creationId xmlns:p14="http://schemas.microsoft.com/office/powerpoint/2010/main" val="1231231726"/>
      </p:ext>
    </p:extLst>
  </p:cSld>
  <p:clrMapOvr>
    <a:masterClrMapping/>
  </p:clrMapOvr>
  <p:extLst>
    <p:ext uri="{DCECCB84-F9BA-43D5-87BE-67443E8EF086}">
      <p15:sldGuideLst xmlns:p15="http://schemas.microsoft.com/office/powerpoint/2012/main">
        <p15:guide id="1" pos="4838"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endParaRPr lang="en-GB"/>
          </a:p>
        </p:txBody>
      </p: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bg1"/>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solidFill>
                  <a:schemeClr val="bg1"/>
                </a:solidFill>
              </a:defRPr>
            </a:lvl1pPr>
          </a:lstStyle>
          <a:p>
            <a:r>
              <a:rPr lang="en-US" dirty="0"/>
              <a:t>Click to edit Master title style</a:t>
            </a:r>
            <a:endParaRPr lang="en-GB" dirty="0"/>
          </a:p>
        </p:txBody>
      </p:sp>
      <p:sp>
        <p:nvSpPr>
          <p:cNvPr id="5" name="Date Placeholder 4">
            <a:extLst>
              <a:ext uri="{FF2B5EF4-FFF2-40B4-BE49-F238E27FC236}">
                <a16:creationId xmlns:a16="http://schemas.microsoft.com/office/drawing/2014/main" id="{728B64C7-5603-438C-93A1-2EECB9CDF214}"/>
              </a:ext>
            </a:extLst>
          </p:cNvPr>
          <p:cNvSpPr>
            <a:spLocks noGrp="1"/>
          </p:cNvSpPr>
          <p:nvPr>
            <p:ph type="dt" sz="half" idx="12"/>
          </p:nvPr>
        </p:nvSpPr>
        <p:spPr/>
        <p:txBody>
          <a:bodyPr/>
          <a:lstStyle/>
          <a:p>
            <a:fld id="{C0909388-6E92-4AC7-A377-D15096B72C4A}" type="datetime1">
              <a:rPr lang="en-GB" smtClean="0"/>
              <a:t>30/06/2020</a:t>
            </a:fld>
            <a:endParaRPr lang="en-GB"/>
          </a:p>
        </p:txBody>
      </p:sp>
      <p:sp>
        <p:nvSpPr>
          <p:cNvPr id="6" name="Footer Placeholder 5">
            <a:extLst>
              <a:ext uri="{FF2B5EF4-FFF2-40B4-BE49-F238E27FC236}">
                <a16:creationId xmlns:a16="http://schemas.microsoft.com/office/drawing/2014/main" id="{DCE36739-6DCB-43D1-B824-196CF9BC0DDB}"/>
              </a:ext>
            </a:extLst>
          </p:cNvPr>
          <p:cNvSpPr>
            <a:spLocks noGrp="1"/>
          </p:cNvSpPr>
          <p:nvPr>
            <p:ph type="ftr" sz="quarter" idx="13"/>
          </p:nvPr>
        </p:nvSpPr>
        <p:spPr/>
        <p:txBody>
          <a:bodyPr/>
          <a:lstStyle/>
          <a:p>
            <a:r>
              <a:rPr lang="nl-NL" smtClean="0"/>
              <a:t>Impact COVID19 op Menselijk Kapitaal in Organisaties | Antwerp Management School</a:t>
            </a:r>
            <a:endParaRPr lang="en-GB" dirty="0"/>
          </a:p>
        </p:txBody>
      </p:sp>
      <p:sp>
        <p:nvSpPr>
          <p:cNvPr id="8" name="Slide Number Placeholder 7">
            <a:extLst>
              <a:ext uri="{FF2B5EF4-FFF2-40B4-BE49-F238E27FC236}">
                <a16:creationId xmlns:a16="http://schemas.microsoft.com/office/drawing/2014/main"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27373192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endParaRPr lang="en-GB"/>
          </a:p>
        </p:txBody>
      </p:sp>
      <p:sp>
        <p:nvSpPr>
          <p:cNvPr id="5" name="Date Placeholder 4">
            <a:extLst>
              <a:ext uri="{FF2B5EF4-FFF2-40B4-BE49-F238E27FC236}">
                <a16:creationId xmlns:a16="http://schemas.microsoft.com/office/drawing/2014/main" id="{728B64C7-5603-438C-93A1-2EECB9CDF214}"/>
              </a:ext>
            </a:extLst>
          </p:cNvPr>
          <p:cNvSpPr>
            <a:spLocks noGrp="1"/>
          </p:cNvSpPr>
          <p:nvPr>
            <p:ph type="dt" sz="half" idx="12"/>
          </p:nvPr>
        </p:nvSpPr>
        <p:spPr/>
        <p:txBody>
          <a:bodyPr/>
          <a:lstStyle/>
          <a:p>
            <a:fld id="{0F8B0F0B-C654-4687-A94A-BF04D8DD4C3F}" type="datetime1">
              <a:rPr lang="en-GB" smtClean="0"/>
              <a:t>30/06/2020</a:t>
            </a:fld>
            <a:endParaRPr lang="en-GB"/>
          </a:p>
        </p:txBody>
      </p:sp>
      <p:sp>
        <p:nvSpPr>
          <p:cNvPr id="6" name="Footer Placeholder 5">
            <a:extLst>
              <a:ext uri="{FF2B5EF4-FFF2-40B4-BE49-F238E27FC236}">
                <a16:creationId xmlns:a16="http://schemas.microsoft.com/office/drawing/2014/main" id="{DCE36739-6DCB-43D1-B824-196CF9BC0DDB}"/>
              </a:ext>
            </a:extLst>
          </p:cNvPr>
          <p:cNvSpPr>
            <a:spLocks noGrp="1"/>
          </p:cNvSpPr>
          <p:nvPr>
            <p:ph type="ftr" sz="quarter" idx="13"/>
          </p:nvPr>
        </p:nvSpPr>
        <p:spPr/>
        <p:txBody>
          <a:bodyPr/>
          <a:lstStyle/>
          <a:p>
            <a:r>
              <a:rPr lang="nl-NL" smtClean="0"/>
              <a:t>Impact COVID19 op Menselijk Kapitaal in Organisaties | Antwerp Management School</a:t>
            </a:r>
            <a:endParaRPr lang="en-GB" dirty="0"/>
          </a:p>
        </p:txBody>
      </p:sp>
      <p:sp>
        <p:nvSpPr>
          <p:cNvPr id="8" name="Slide Number Placeholder 7">
            <a:extLst>
              <a:ext uri="{FF2B5EF4-FFF2-40B4-BE49-F238E27FC236}">
                <a16:creationId xmlns:a16="http://schemas.microsoft.com/office/drawing/2014/main"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123115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th black backgroun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7D8F64E-309F-4565-8B15-12332366A86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r>
              <a:rPr lang="en-US"/>
              <a:t>Click icon to add picture</a:t>
            </a:r>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90AC7008-1181-400F-AFC9-10B0F13A50EA}" type="datetime1">
              <a:rPr lang="en-GB" smtClean="0"/>
              <a:t>30/06/2020</a:t>
            </a:fld>
            <a:endParaRPr lang="en-GB"/>
          </a:p>
        </p:txBody>
      </p:sp>
    </p:spTree>
    <p:extLst>
      <p:ext uri="{BB962C8B-B14F-4D97-AF65-F5344CB8AC3E}">
        <p14:creationId xmlns:p14="http://schemas.microsoft.com/office/powerpoint/2010/main" val="605354859"/>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9B65750-3208-4DED-83E2-3E19E008726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477054"/>
          </a:xfrm>
          <a:prstGeom prst="rect">
            <a:avLst/>
          </a:prstGeom>
          <a:noFill/>
        </p:spPr>
        <p:txBody>
          <a:bodyPr wrap="square" lIns="36000" rtlCol="0">
            <a:spAutoFit/>
          </a:bodyPr>
          <a:lstStyle/>
          <a:p>
            <a:r>
              <a:rPr lang="en-GB" sz="1250" b="1" dirty="0"/>
              <a:t>Antwerp Management School</a:t>
            </a:r>
          </a:p>
          <a:p>
            <a:r>
              <a:rPr lang="en-GB" sz="1250" b="0" dirty="0">
                <a:latin typeface="+mj-lt"/>
              </a:rPr>
              <a:t>Opening minds to impact the world</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540000"/>
          </a:xfrm>
        </p:spPr>
        <p:txBody>
          <a:bodyPr bIns="0" anchor="t"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name and email address</a:t>
            </a:r>
          </a:p>
        </p:txBody>
      </p:sp>
    </p:spTree>
    <p:extLst>
      <p:ext uri="{BB962C8B-B14F-4D97-AF65-F5344CB8AC3E}">
        <p14:creationId xmlns:p14="http://schemas.microsoft.com/office/powerpoint/2010/main" val="4235653395"/>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Gene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05CD-BFC9-497A-8AA5-545522E9F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C681CF-37A6-4376-9A0E-25BA2A2129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890527-8149-418C-A9B3-E8C0384BF888}"/>
              </a:ext>
            </a:extLst>
          </p:cNvPr>
          <p:cNvSpPr>
            <a:spLocks noGrp="1"/>
          </p:cNvSpPr>
          <p:nvPr>
            <p:ph type="dt" sz="half" idx="10"/>
          </p:nvPr>
        </p:nvSpPr>
        <p:spPr/>
        <p:txBody>
          <a:bodyPr/>
          <a:lstStyle/>
          <a:p>
            <a:fld id="{C1F9D413-BFE2-4C2B-8835-C5109836E63E}" type="datetime1">
              <a:rPr lang="en-GB" smtClean="0"/>
              <a:t>30/06/2020</a:t>
            </a:fld>
            <a:endParaRPr lang="en-GB"/>
          </a:p>
        </p:txBody>
      </p:sp>
      <p:sp>
        <p:nvSpPr>
          <p:cNvPr id="5" name="Footer Placeholder 4">
            <a:extLst>
              <a:ext uri="{FF2B5EF4-FFF2-40B4-BE49-F238E27FC236}">
                <a16:creationId xmlns:a16="http://schemas.microsoft.com/office/drawing/2014/main" id="{75537B00-8AFA-49C7-BBB4-B69462C6F373}"/>
              </a:ext>
            </a:extLst>
          </p:cNvPr>
          <p:cNvSpPr>
            <a:spLocks noGrp="1"/>
          </p:cNvSpPr>
          <p:nvPr>
            <p:ph type="ftr" sz="quarter" idx="11"/>
          </p:nvPr>
        </p:nvSpPr>
        <p:spPr/>
        <p:txBody>
          <a:bodyPr/>
          <a:lstStyle/>
          <a:p>
            <a:r>
              <a:rPr lang="nl-NL" smtClean="0"/>
              <a:t>Impact COVID19 op Menselijk Kapitaal in Organisaties | Antwerp Management School</a:t>
            </a:r>
            <a:endParaRPr lang="en-GB"/>
          </a:p>
        </p:txBody>
      </p:sp>
      <p:sp>
        <p:nvSpPr>
          <p:cNvPr id="6" name="Slide Number Placeholder 5">
            <a:extLst>
              <a:ext uri="{FF2B5EF4-FFF2-40B4-BE49-F238E27FC236}">
                <a16:creationId xmlns:a16="http://schemas.microsoft.com/office/drawing/2014/main" id="{56269603-EF98-4FC3-A027-E0FB041C0E16}"/>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25690368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B45795A-61E1-41F4-BB0C-7A3CB769A0F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F462BDF3-3A61-4F92-A8F4-7476FE10B21D}" type="datetime1">
              <a:rPr lang="en-GB" smtClean="0"/>
              <a:t>30/06/2020</a:t>
            </a:fld>
            <a:endParaRPr lang="en-GB"/>
          </a:p>
        </p:txBody>
      </p:sp>
    </p:spTree>
    <p:extLst>
      <p:ext uri="{BB962C8B-B14F-4D97-AF65-F5344CB8AC3E}">
        <p14:creationId xmlns:p14="http://schemas.microsoft.com/office/powerpoint/2010/main" val="1991847669"/>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B4AA0F5-B965-47B9-B756-286227195B1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78298" y="-6222"/>
            <a:ext cx="5808662" cy="6864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96960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 </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3293071"/>
            <a:ext cx="4570965" cy="298309"/>
          </a:xfrm>
        </p:spPr>
        <p:txBody>
          <a:bodyPr lIns="36000" tIns="0" bIns="36000" anchor="t" anchorCtr="0"/>
          <a:lstStyle>
            <a:lvl1pPr>
              <a:defRPr sz="1200"/>
            </a:lvl1pPr>
          </a:lstStyle>
          <a:p>
            <a:fld id="{9CC86D91-612A-409E-8DC6-23BD71FEC2E2}" type="datetime1">
              <a:rPr lang="en-GB" smtClean="0"/>
              <a:t>30/06/2020</a:t>
            </a:fld>
            <a:endParaRPr lang="en-GB"/>
          </a:p>
        </p:txBody>
      </p:sp>
      <p:sp>
        <p:nvSpPr>
          <p:cNvPr id="4" name="Text Placeholder 3">
            <a:extLst>
              <a:ext uri="{FF2B5EF4-FFF2-40B4-BE49-F238E27FC236}">
                <a16:creationId xmlns:a16="http://schemas.microsoft.com/office/drawing/2014/main" id="{520E3867-9F8B-4AF7-8E27-F22F7C58E37D}"/>
              </a:ext>
            </a:extLst>
          </p:cNvPr>
          <p:cNvSpPr>
            <a:spLocks noGrp="1"/>
          </p:cNvSpPr>
          <p:nvPr>
            <p:ph type="body" sz="quarter" idx="13" hasCustomPrompt="1"/>
          </p:nvPr>
        </p:nvSpPr>
        <p:spPr>
          <a:xfrm>
            <a:off x="6997148" y="2135779"/>
            <a:ext cx="4570965" cy="804052"/>
          </a:xfrm>
        </p:spPr>
        <p:txBody>
          <a:bodyPr tIns="54000"/>
          <a:lstStyle>
            <a:lvl1pPr>
              <a:lnSpc>
                <a:spcPct val="110000"/>
              </a:lnSpc>
              <a:defRPr sz="1800" b="0">
                <a:solidFill>
                  <a:schemeClr val="tx1"/>
                </a:solidFill>
                <a:latin typeface="+mj-lt"/>
              </a:defRPr>
            </a:lvl1pPr>
            <a:lvl2pPr>
              <a:defRPr b="0">
                <a:solidFill>
                  <a:schemeClr val="tx1"/>
                </a:solidFill>
                <a:latin typeface="+mj-lt"/>
              </a:defRPr>
            </a:lvl2pPr>
            <a:lvl3pPr>
              <a:defRPr b="0">
                <a:solidFill>
                  <a:schemeClr val="tx1"/>
                </a:solidFill>
                <a:latin typeface="+mj-lt"/>
              </a:defRPr>
            </a:lvl3pPr>
            <a:lvl4pPr>
              <a:defRPr b="0">
                <a:solidFill>
                  <a:schemeClr val="tx1"/>
                </a:solidFill>
                <a:latin typeface="+mj-lt"/>
              </a:defRPr>
            </a:lvl4pPr>
            <a:lvl5pPr>
              <a:defRPr b="0">
                <a:solidFill>
                  <a:schemeClr val="tx1"/>
                </a:solidFill>
                <a:latin typeface="+mj-lt"/>
              </a:defRPr>
            </a:lvl5pPr>
          </a:lstStyle>
          <a:p>
            <a:pPr lvl="0"/>
            <a:r>
              <a:rPr lang="en-US" dirty="0"/>
              <a:t>Click to add subtitle</a:t>
            </a:r>
          </a:p>
        </p:txBody>
      </p:sp>
    </p:spTree>
    <p:extLst>
      <p:ext uri="{BB962C8B-B14F-4D97-AF65-F5344CB8AC3E}">
        <p14:creationId xmlns:p14="http://schemas.microsoft.com/office/powerpoint/2010/main" val="1130317191"/>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with image right">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1A2A7B4-2F7F-40D0-8490-C4E532B7384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id="{31B4E10C-7ED6-40E5-BC36-3BAD047E882A}"/>
              </a:ext>
            </a:extLst>
          </p:cNvPr>
          <p:cNvSpPr/>
          <p:nvPr userDrawn="1"/>
        </p:nvSpPr>
        <p:spPr>
          <a:xfrm>
            <a:off x="-12440" y="2127380"/>
            <a:ext cx="6426000" cy="4730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30712" y="2671551"/>
            <a:ext cx="5253253"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6383338" y="-6222"/>
            <a:ext cx="5808662" cy="6864221"/>
          </a:xfrm>
          <a:solidFill>
            <a:schemeClr val="bg2"/>
          </a:solidFill>
        </p:spPr>
        <p:txBody>
          <a:bodyPr tIns="1260000"/>
          <a:lstStyle>
            <a:lvl1pPr algn="ctr">
              <a:defRPr b="0"/>
            </a:lvl1pPr>
          </a:lstStyle>
          <a:p>
            <a:endParaRPr lang="en-GB"/>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3538325" y="5969521"/>
            <a:ext cx="2792137"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23887" y="5700128"/>
            <a:ext cx="2914440"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23886" y="6023592"/>
            <a:ext cx="2914439" cy="298309"/>
          </a:xfrm>
        </p:spPr>
        <p:txBody>
          <a:bodyPr lIns="36000" tIns="0" bIns="36000" anchor="t" anchorCtr="0"/>
          <a:lstStyle>
            <a:lvl1pPr>
              <a:defRPr sz="1200"/>
            </a:lvl1pPr>
          </a:lstStyle>
          <a:p>
            <a:fld id="{682AFBA9-942C-4503-A454-D82216395591}" type="datetime1">
              <a:rPr lang="en-GB" smtClean="0"/>
              <a:t>30/06/2020</a:t>
            </a:fld>
            <a:endParaRPr lang="en-GB"/>
          </a:p>
        </p:txBody>
      </p:sp>
    </p:spTree>
    <p:extLst>
      <p:ext uri="{BB962C8B-B14F-4D97-AF65-F5344CB8AC3E}">
        <p14:creationId xmlns:p14="http://schemas.microsoft.com/office/powerpoint/2010/main" val="403375839"/>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no im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533898-A5B7-49FA-9903-6CC05584FFE1}"/>
              </a:ext>
            </a:extLst>
          </p:cNvPr>
          <p:cNvSpPr/>
          <p:nvPr userDrawn="1"/>
        </p:nvSpPr>
        <p:spPr>
          <a:xfrm>
            <a:off x="0" y="-13252"/>
            <a:ext cx="12192000" cy="688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a:extLst>
              <a:ext uri="{FF2B5EF4-FFF2-40B4-BE49-F238E27FC236}">
                <a16:creationId xmlns:a16="http://schemas.microsoft.com/office/drawing/2014/main" id="{892AFE2D-CF55-40BC-B8AA-02B0503BD55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438F0622-E509-4AD6-91BA-15269D0134C9}" type="datetime1">
              <a:rPr lang="en-GB" smtClean="0"/>
              <a:t>30/06/2020</a:t>
            </a:fld>
            <a:endParaRPr lang="en-GB"/>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pic>
        <p:nvPicPr>
          <p:cNvPr id="16" name="Graphic 15">
            <a:extLst>
              <a:ext uri="{FF2B5EF4-FFF2-40B4-BE49-F238E27FC236}">
                <a16:creationId xmlns:a16="http://schemas.microsoft.com/office/drawing/2014/main" id="{3CEA104D-40B4-4E19-AA7C-1B1A2D419A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354889"/>
            <a:ext cx="6395778" cy="2142000"/>
          </a:xfrm>
          <a:prstGeom prst="rect">
            <a:avLst/>
          </a:prstGeom>
        </p:spPr>
      </p:pic>
      <p:pic>
        <p:nvPicPr>
          <p:cNvPr id="18" name="Graphic 17">
            <a:extLst>
              <a:ext uri="{FF2B5EF4-FFF2-40B4-BE49-F238E27FC236}">
                <a16:creationId xmlns:a16="http://schemas.microsoft.com/office/drawing/2014/main" id="{8F12DF8E-1D1E-46C2-96EF-7CB6A11D60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4716000"/>
            <a:ext cx="6395778" cy="2142000"/>
          </a:xfrm>
          <a:prstGeom prst="rect">
            <a:avLst/>
          </a:prstGeom>
        </p:spPr>
      </p:pic>
    </p:spTree>
    <p:extLst>
      <p:ext uri="{BB962C8B-B14F-4D97-AF65-F5344CB8AC3E}">
        <p14:creationId xmlns:p14="http://schemas.microsoft.com/office/powerpoint/2010/main" val="1984382380"/>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with black backgroun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7D8F64E-309F-4565-8B15-12332366A86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3DA165BF-20B2-41E5-B515-1487F928B184}" type="datetime1">
              <a:rPr lang="en-GB" smtClean="0"/>
              <a:t>30/06/2020</a:t>
            </a:fld>
            <a:endParaRPr lang="en-GB"/>
          </a:p>
        </p:txBody>
      </p:sp>
    </p:spTree>
    <p:extLst>
      <p:ext uri="{BB962C8B-B14F-4D97-AF65-F5344CB8AC3E}">
        <p14:creationId xmlns:p14="http://schemas.microsoft.com/office/powerpoint/2010/main" val="3392034509"/>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Text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5271AD54-C57E-47DA-B769-E225037F7CA3}"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5" cy="4059657"/>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497436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BD9BCF40-F339-4C69-B49E-F18722742550}"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5"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72362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Text Black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981A468C-B819-4FE0-9FB2-4100103B30E7}"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4" cy="4059657"/>
          </a:xfrm>
        </p:spPr>
        <p:txBody>
          <a:bodyPr numCol="2" spcCol="720000"/>
          <a:lstStyle>
            <a:lvl1pPr>
              <a:defRPr>
                <a:solidFill>
                  <a:schemeClr val="tx1"/>
                </a:solidFill>
              </a:defRPr>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9936493"/>
      </p:ext>
    </p:extLst>
  </p:cSld>
  <p:clrMapOvr>
    <a:masterClrMapping/>
  </p:clrMapOvr>
  <p:extLst mod="1">
    <p:ext uri="{DCECCB84-F9BA-43D5-87BE-67443E8EF086}">
      <p15:sldGuideLst xmlns:p15="http://schemas.microsoft.com/office/powerpoint/2012/main">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ext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220BBFEF-8B30-422D-848E-B035A13D161F}"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5" cy="4059657"/>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374579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Tex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9E242CB4-35E5-4D29-AB44-700176BD14CF}"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4" cy="4059657"/>
          </a:xfrm>
        </p:spPr>
        <p:txBody>
          <a:bodyPr numCol="2" spcCol="720000"/>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6897873"/>
      </p:ext>
    </p:extLst>
  </p:cSld>
  <p:clrMapOvr>
    <a:masterClrMapping/>
  </p:clrMapOvr>
  <p:extLst mod="1">
    <p:ext uri="{DCECCB84-F9BA-43D5-87BE-67443E8EF086}">
      <p15:sldGuideLst xmlns:p15="http://schemas.microsoft.com/office/powerpoint/2012/main">
        <p15:guide id="1" pos="384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Text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CFA9F6F6-B77F-4509-A22C-E74729F83DF7}"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54558"/>
            <a:ext cx="10944224" cy="4068405"/>
          </a:xfrm>
        </p:spPr>
        <p:txBody>
          <a:bodyPr/>
          <a:lstStyle>
            <a:lvl1pPr marL="122238" indent="-122238">
              <a:buFont typeface="Arial" panose="020B0604020202020204" pitchFamily="34" charset="0"/>
              <a:buChar char="•"/>
              <a:defRPr>
                <a:solidFill>
                  <a:schemeClr val="tx1"/>
                </a:solidFill>
              </a:defRPr>
            </a:lvl1pPr>
            <a:lvl2pPr marL="650875" indent="-128588">
              <a:buFont typeface="Arial" panose="020B0604020202020204" pitchFamily="34" charset="0"/>
              <a:buChar char="•"/>
              <a:defRPr/>
            </a:lvl2pPr>
            <a:lvl3pPr marL="1274763" indent="-109538">
              <a:buClr>
                <a:schemeClr val="tx1"/>
              </a:buClr>
              <a:buFont typeface="Arial" panose="020B0604020202020204" pitchFamily="34" charset="0"/>
              <a:buChar char="•"/>
              <a:defRPr>
                <a:solidFill>
                  <a:schemeClr val="tx1"/>
                </a:solidFill>
              </a:defRPr>
            </a:lvl3pPr>
            <a:lvl4pPr marL="1436688" indent="-161925">
              <a:buFont typeface="Arial" panose="020B0604020202020204" pitchFamily="34" charset="0"/>
              <a:buChar char="•"/>
              <a:defRPr/>
            </a:lvl4pPr>
            <a:lvl5pPr marL="1436688" indent="-161925">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064026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 Text -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8ED37F2B-C82A-4384-83D5-5B224BA6DBC4}"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54558"/>
            <a:ext cx="10944223" cy="4068405"/>
          </a:xfrm>
        </p:spPr>
        <p:txBody>
          <a:bodyPr/>
          <a:lstStyle>
            <a:lvl1pPr marL="225425" indent="-225425">
              <a:lnSpc>
                <a:spcPct val="100000"/>
              </a:lnSpc>
              <a:spcBef>
                <a:spcPts val="1200"/>
              </a:spcBef>
              <a:buFont typeface="+mj-lt"/>
              <a:buAutoNum type="arabicPeriod"/>
              <a:defRPr>
                <a:solidFill>
                  <a:schemeClr val="tx1"/>
                </a:solidFill>
              </a:defRPr>
            </a:lvl1pPr>
            <a:lvl2pPr marL="222250" indent="0">
              <a:lnSpc>
                <a:spcPct val="100000"/>
              </a:lnSpc>
              <a:spcBef>
                <a:spcPts val="0"/>
              </a:spcBef>
              <a:buFontTx/>
              <a:buNone/>
              <a:defRPr/>
            </a:lvl2pPr>
            <a:lvl3pPr marL="1508125" indent="-342900">
              <a:buClr>
                <a:schemeClr val="accent1"/>
              </a:buClr>
              <a:buFont typeface="+mj-lt"/>
              <a:buAutoNum type="arabicPeriod"/>
              <a:defRPr>
                <a:solidFill>
                  <a:schemeClr val="accent1"/>
                </a:solidFill>
              </a:defRPr>
            </a:lvl3pPr>
            <a:lvl4pPr marL="1617663" indent="-342900">
              <a:buFont typeface="+mj-lt"/>
              <a:buAutoNum type="arabicPeriod"/>
              <a:defRPr/>
            </a:lvl4pPr>
            <a:lvl5pPr marL="1617663" indent="-342900">
              <a:buFont typeface="+mj-lt"/>
              <a:buAutoNum type="arabicPeriod"/>
              <a:defRPr/>
            </a:lvl5pPr>
          </a:lstStyle>
          <a:p>
            <a:pPr lvl="0"/>
            <a:r>
              <a:rPr lang="en-US" dirty="0"/>
              <a:t>Click to edit Master text styles</a:t>
            </a:r>
          </a:p>
          <a:p>
            <a:pPr lvl="1"/>
            <a:r>
              <a:rPr lang="en-US" dirty="0"/>
              <a:t/>
            </a:r>
            <a:br>
              <a:rPr lang="en-US" dirty="0"/>
            </a:br>
            <a:endParaRPr lang="en-US" dirty="0"/>
          </a:p>
        </p:txBody>
      </p:sp>
    </p:spTree>
    <p:extLst>
      <p:ext uri="{BB962C8B-B14F-4D97-AF65-F5344CB8AC3E}">
        <p14:creationId xmlns:p14="http://schemas.microsoft.com/office/powerpoint/2010/main" val="39037190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Text -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0FABE3BB-D1D8-45AC-B05F-FB3E58310BF3}"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2BD60870-9DC1-4D5E-B85C-125208EB6746}"/>
              </a:ext>
            </a:extLst>
          </p:cNvPr>
          <p:cNvSpPr>
            <a:spLocks noGrp="1"/>
          </p:cNvSpPr>
          <p:nvPr>
            <p:ph type="pic" sz="quarter" idx="14"/>
          </p:nvPr>
        </p:nvSpPr>
        <p:spPr>
          <a:xfrm>
            <a:off x="7080249" y="0"/>
            <a:ext cx="5111751" cy="6170400"/>
          </a:xfrm>
          <a:solidFill>
            <a:schemeClr val="bg2"/>
          </a:solidFill>
        </p:spPr>
        <p:txBody>
          <a:bodyPr tIns="1620000"/>
          <a:lstStyle>
            <a:lvl1pPr algn="ctr">
              <a:defRPr b="0"/>
            </a:lvl1pPr>
          </a:lstStyle>
          <a:p>
            <a:endParaRPr lang="en-GB"/>
          </a:p>
        </p:txBody>
      </p:sp>
    </p:spTree>
    <p:extLst>
      <p:ext uri="{BB962C8B-B14F-4D97-AF65-F5344CB8AC3E}">
        <p14:creationId xmlns:p14="http://schemas.microsoft.com/office/powerpoint/2010/main" val="23347144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Text - Image right +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EBFC06CE-B8E5-4DDA-84BC-BF7E8A466EA0}"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2BD60870-9DC1-4D5E-B85C-125208EB6746}"/>
              </a:ext>
            </a:extLst>
          </p:cNvPr>
          <p:cNvSpPr>
            <a:spLocks noGrp="1"/>
          </p:cNvSpPr>
          <p:nvPr>
            <p:ph type="pic" sz="quarter" idx="14"/>
          </p:nvPr>
        </p:nvSpPr>
        <p:spPr>
          <a:xfrm>
            <a:off x="7080249" y="3069850"/>
            <a:ext cx="5111751" cy="3095999"/>
          </a:xfrm>
          <a:solidFill>
            <a:schemeClr val="bg2"/>
          </a:solidFill>
        </p:spPr>
        <p:txBody>
          <a:bodyPr tIns="540000"/>
          <a:lstStyle>
            <a:lvl1pPr algn="ctr">
              <a:defRPr b="0"/>
            </a:lvl1pPr>
          </a:lstStyle>
          <a:p>
            <a:endParaRPr lang="en-GB"/>
          </a:p>
        </p:txBody>
      </p:sp>
      <p:sp>
        <p:nvSpPr>
          <p:cNvPr id="6" name="Rectangle 5">
            <a:extLst>
              <a:ext uri="{FF2B5EF4-FFF2-40B4-BE49-F238E27FC236}">
                <a16:creationId xmlns:a16="http://schemas.microsoft.com/office/drawing/2014/main" id="{9FB0B089-AEBA-49A9-8E51-15275C38E703}"/>
              </a:ext>
            </a:extLst>
          </p:cNvPr>
          <p:cNvSpPr/>
          <p:nvPr userDrawn="1"/>
        </p:nvSpPr>
        <p:spPr>
          <a:xfrm>
            <a:off x="7080249" y="1"/>
            <a:ext cx="5111751" cy="3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56438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Text - Objec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ECA83867-F6FF-40C1-A3DA-0C2BCC702186}"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933A3873-C506-4B1C-A429-7FD987703C6B}"/>
              </a:ext>
            </a:extLst>
          </p:cNvPr>
          <p:cNvSpPr>
            <a:spLocks noGrp="1"/>
          </p:cNvSpPr>
          <p:nvPr>
            <p:ph sz="quarter" idx="15" hasCustomPrompt="1"/>
          </p:nvPr>
        </p:nvSpPr>
        <p:spPr>
          <a:xfrm>
            <a:off x="7080248" y="0"/>
            <a:ext cx="5111751" cy="6170400"/>
          </a:xfrm>
        </p:spPr>
        <p:txBody>
          <a:bodyPr tIns="576000"/>
          <a:lstStyle>
            <a:lvl1pPr algn="ctr">
              <a:defRPr b="0"/>
            </a:lvl1pPr>
          </a:lstStyle>
          <a:p>
            <a:pPr lvl="0"/>
            <a:r>
              <a:rPr lang="en-US" dirty="0"/>
              <a:t>Click to add text or object</a:t>
            </a:r>
          </a:p>
        </p:txBody>
      </p:sp>
    </p:spTree>
    <p:extLst>
      <p:ext uri="{BB962C8B-B14F-4D97-AF65-F5344CB8AC3E}">
        <p14:creationId xmlns:p14="http://schemas.microsoft.com/office/powerpoint/2010/main" val="5470615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E34EE-3465-493D-B746-97B5937BA13A}"/>
              </a:ext>
            </a:extLst>
          </p:cNvPr>
          <p:cNvSpPr>
            <a:spLocks noGrp="1"/>
          </p:cNvSpPr>
          <p:nvPr>
            <p:ph type="title"/>
          </p:nvPr>
        </p:nvSpPr>
        <p:spPr>
          <a:xfrm>
            <a:off x="623887" y="549275"/>
            <a:ext cx="10944225" cy="730885"/>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F2B3E03-A68C-403F-BED5-FF9FDA073E67}"/>
              </a:ext>
            </a:extLst>
          </p:cNvPr>
          <p:cNvSpPr>
            <a:spLocks noGrp="1"/>
          </p:cNvSpPr>
          <p:nvPr>
            <p:ph type="dt" sz="half" idx="10"/>
          </p:nvPr>
        </p:nvSpPr>
        <p:spPr/>
        <p:txBody>
          <a:bodyPr/>
          <a:lstStyle/>
          <a:p>
            <a:fld id="{4BD59156-472A-48B7-A977-00AFB4E3BBB2}" type="datetime1">
              <a:rPr lang="en-GB" smtClean="0"/>
              <a:t>30/06/2020</a:t>
            </a:fld>
            <a:endParaRPr lang="en-GB"/>
          </a:p>
        </p:txBody>
      </p:sp>
      <p:sp>
        <p:nvSpPr>
          <p:cNvPr id="4" name="Footer Placeholder 3">
            <a:extLst>
              <a:ext uri="{FF2B5EF4-FFF2-40B4-BE49-F238E27FC236}">
                <a16:creationId xmlns:a16="http://schemas.microsoft.com/office/drawing/2014/main" id="{9255FCEC-01EE-423A-ADD8-1FA3A95782AA}"/>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802DA5CE-84D6-46BB-B57A-156F764BE0A1}"/>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Content Placeholder 6">
            <a:extLst>
              <a:ext uri="{FF2B5EF4-FFF2-40B4-BE49-F238E27FC236}">
                <a16:creationId xmlns:a16="http://schemas.microsoft.com/office/drawing/2014/main" id="{E7012A88-7683-4B48-9609-E598547E175E}"/>
              </a:ext>
            </a:extLst>
          </p:cNvPr>
          <p:cNvSpPr>
            <a:spLocks noGrp="1"/>
          </p:cNvSpPr>
          <p:nvPr>
            <p:ph sz="quarter" idx="13"/>
          </p:nvPr>
        </p:nvSpPr>
        <p:spPr>
          <a:xfrm>
            <a:off x="623887" y="1536700"/>
            <a:ext cx="10937875" cy="4032000"/>
          </a:xfrm>
          <a:solidFill>
            <a:schemeClr val="bg1"/>
          </a:solidFill>
          <a:ln w="6350">
            <a:solidFill>
              <a:schemeClr val="accent1"/>
            </a:solidFill>
          </a:ln>
        </p:spPr>
        <p:txBody>
          <a:bodyPr tIns="360000"/>
          <a:lstStyle>
            <a:lvl1pPr algn="ctr">
              <a:defRPr/>
            </a:lvl1pPr>
          </a:lstStyle>
          <a:p>
            <a:pPr lvl="0"/>
            <a:r>
              <a:rPr lang="en-US" dirty="0"/>
              <a:t>Click to edit Master text styles</a:t>
            </a:r>
          </a:p>
        </p:txBody>
      </p:sp>
    </p:spTree>
    <p:extLst>
      <p:ext uri="{BB962C8B-B14F-4D97-AF65-F5344CB8AC3E}">
        <p14:creationId xmlns:p14="http://schemas.microsoft.com/office/powerpoint/2010/main" val="12486907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0BAF7A-410B-43F9-88E0-547B64A24855}"/>
              </a:ext>
            </a:extLst>
          </p:cNvPr>
          <p:cNvSpPr/>
          <p:nvPr userDrawn="1"/>
        </p:nvSpPr>
        <p:spPr>
          <a:xfrm>
            <a:off x="-14948" y="-15522"/>
            <a:ext cx="12206948" cy="6873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125BA809-7489-4E2D-A256-CA416E45970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5796221" y="-19055"/>
            <a:ext cx="6395778" cy="2142000"/>
          </a:xfrm>
          <a:prstGeom prst="rect">
            <a:avLst/>
          </a:prstGeom>
        </p:spPr>
      </p:pic>
      <p:sp>
        <p:nvSpPr>
          <p:cNvPr id="7" name="Rectangle 6">
            <a:extLst>
              <a:ext uri="{FF2B5EF4-FFF2-40B4-BE49-F238E27FC236}">
                <a16:creationId xmlns:a16="http://schemas.microsoft.com/office/drawing/2014/main" id="{1BE43F64-D719-44E0-970B-207D7B976BFD}"/>
              </a:ext>
            </a:extLst>
          </p:cNvPr>
          <p:cNvSpPr/>
          <p:nvPr userDrawn="1"/>
        </p:nvSpPr>
        <p:spPr>
          <a:xfrm>
            <a:off x="0" y="-15522"/>
            <a:ext cx="5796219" cy="216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8B0C835-D299-41EA-86EC-9F33371D62E3}"/>
              </a:ext>
            </a:extLst>
          </p:cNvPr>
          <p:cNvSpPr/>
          <p:nvPr userDrawn="1"/>
        </p:nvSpPr>
        <p:spPr>
          <a:xfrm>
            <a:off x="-29898" y="2119744"/>
            <a:ext cx="12221897" cy="4738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F4DC6C0-736A-4DAD-97BD-363E40C125DD}"/>
              </a:ext>
            </a:extLst>
          </p:cNvPr>
          <p:cNvSpPr>
            <a:spLocks noGrp="1"/>
          </p:cNvSpPr>
          <p:nvPr>
            <p:ph type="title"/>
          </p:nvPr>
        </p:nvSpPr>
        <p:spPr>
          <a:xfrm>
            <a:off x="623887" y="2615819"/>
            <a:ext cx="5757200" cy="1141413"/>
          </a:xfrm>
        </p:spPr>
        <p:txBody>
          <a:bodyPr/>
          <a:lstStyle>
            <a:lvl1pPr>
              <a:lnSpc>
                <a:spcPct val="100000"/>
              </a:lnSpc>
              <a:defRPr/>
            </a:lvl1pPr>
          </a:lstStyle>
          <a:p>
            <a:r>
              <a:rPr lang="en-US" dirty="0"/>
              <a:t>Click to edit Master title style</a:t>
            </a:r>
            <a:endParaRPr lang="en-GB" dirty="0"/>
          </a:p>
        </p:txBody>
      </p:sp>
      <p:sp>
        <p:nvSpPr>
          <p:cNvPr id="12" name="Text Placeholder 11">
            <a:extLst>
              <a:ext uri="{FF2B5EF4-FFF2-40B4-BE49-F238E27FC236}">
                <a16:creationId xmlns:a16="http://schemas.microsoft.com/office/drawing/2014/main" id="{1C9ABA23-21E4-4396-9460-CFB6FDF6C763}"/>
              </a:ext>
            </a:extLst>
          </p:cNvPr>
          <p:cNvSpPr>
            <a:spLocks noGrp="1"/>
          </p:cNvSpPr>
          <p:nvPr>
            <p:ph type="body" sz="quarter" idx="13" hasCustomPrompt="1"/>
          </p:nvPr>
        </p:nvSpPr>
        <p:spPr>
          <a:xfrm>
            <a:off x="623886" y="396589"/>
            <a:ext cx="5133313" cy="1737011"/>
          </a:xfrm>
        </p:spPr>
        <p:txBody>
          <a:bodyPr lIns="0" tIns="0"/>
          <a:lstStyle>
            <a:lvl1pPr>
              <a:defRPr sz="9200" b="0">
                <a:solidFill>
                  <a:schemeClr val="bg1"/>
                </a:solidFill>
              </a:defRPr>
            </a:lvl1pPr>
          </a:lstStyle>
          <a:p>
            <a:pPr lvl="0"/>
            <a:r>
              <a:rPr lang="en-US" dirty="0"/>
              <a:t>Number</a:t>
            </a:r>
            <a:endParaRPr lang="en-GB" dirty="0"/>
          </a:p>
        </p:txBody>
      </p:sp>
    </p:spTree>
    <p:extLst>
      <p:ext uri="{BB962C8B-B14F-4D97-AF65-F5344CB8AC3E}">
        <p14:creationId xmlns:p14="http://schemas.microsoft.com/office/powerpoint/2010/main" val="64689235"/>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3636"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avigati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4281397-F109-4B25-ADF8-9EB6ABE24322}"/>
              </a:ext>
            </a:extLst>
          </p:cNvPr>
          <p:cNvSpPr/>
          <p:nvPr userDrawn="1"/>
        </p:nvSpPr>
        <p:spPr>
          <a:xfrm>
            <a:off x="4043362" y="-21638"/>
            <a:ext cx="4105275" cy="6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8148637" y="-21638"/>
            <a:ext cx="4043363" cy="6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0" y="-21638"/>
            <a:ext cx="4043363" cy="6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3669044F-6D88-4ECE-88C7-722D4973C0F3}" type="datetime1">
              <a:rPr lang="en-GB" smtClean="0"/>
              <a:t>30/06/2020</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left">
            <a:extLst>
              <a:ext uri="{FF2B5EF4-FFF2-40B4-BE49-F238E27FC236}">
                <a16:creationId xmlns:a16="http://schemas.microsoft.com/office/drawing/2014/main" id="{4E434AA3-69EE-483D-942E-6D0B177E6364}"/>
              </a:ext>
            </a:extLst>
          </p:cNvPr>
          <p:cNvSpPr>
            <a:spLocks noGrp="1"/>
          </p:cNvSpPr>
          <p:nvPr>
            <p:ph type="body" sz="quarter" idx="13"/>
          </p:nvPr>
        </p:nvSpPr>
        <p:spPr>
          <a:xfrm>
            <a:off x="623887"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left">
            <a:extLst>
              <a:ext uri="{FF2B5EF4-FFF2-40B4-BE49-F238E27FC236}">
                <a16:creationId xmlns:a16="http://schemas.microsoft.com/office/drawing/2014/main" id="{BB361D2C-6287-4498-9BD7-4E88B5D771BC}"/>
              </a:ext>
            </a:extLst>
          </p:cNvPr>
          <p:cNvSpPr>
            <a:spLocks noGrp="1"/>
          </p:cNvSpPr>
          <p:nvPr>
            <p:ph type="body" sz="quarter" idx="14"/>
          </p:nvPr>
        </p:nvSpPr>
        <p:spPr>
          <a:xfrm>
            <a:off x="630237"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1" name="Title middle">
            <a:extLst>
              <a:ext uri="{FF2B5EF4-FFF2-40B4-BE49-F238E27FC236}">
                <a16:creationId xmlns:a16="http://schemas.microsoft.com/office/drawing/2014/main" id="{896F03CA-A605-462F-87CC-CF2F565BE72C}"/>
              </a:ext>
            </a:extLst>
          </p:cNvPr>
          <p:cNvSpPr>
            <a:spLocks noGrp="1"/>
          </p:cNvSpPr>
          <p:nvPr>
            <p:ph type="body" sz="quarter" idx="15"/>
          </p:nvPr>
        </p:nvSpPr>
        <p:spPr>
          <a:xfrm>
            <a:off x="4615691"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middle">
            <a:extLst>
              <a:ext uri="{FF2B5EF4-FFF2-40B4-BE49-F238E27FC236}">
                <a16:creationId xmlns:a16="http://schemas.microsoft.com/office/drawing/2014/main" id="{E772EEFB-A70B-46FF-8196-7E88E7CA15CE}"/>
              </a:ext>
            </a:extLst>
          </p:cNvPr>
          <p:cNvSpPr>
            <a:spLocks noGrp="1"/>
          </p:cNvSpPr>
          <p:nvPr>
            <p:ph type="body" sz="quarter" idx="16"/>
          </p:nvPr>
        </p:nvSpPr>
        <p:spPr>
          <a:xfrm>
            <a:off x="4615691"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3" name="Title right">
            <a:extLst>
              <a:ext uri="{FF2B5EF4-FFF2-40B4-BE49-F238E27FC236}">
                <a16:creationId xmlns:a16="http://schemas.microsoft.com/office/drawing/2014/main" id="{F0898F7C-34DE-41D4-9FE5-31A014DF93AB}"/>
              </a:ext>
            </a:extLst>
          </p:cNvPr>
          <p:cNvSpPr>
            <a:spLocks noGrp="1"/>
          </p:cNvSpPr>
          <p:nvPr>
            <p:ph type="body" sz="quarter" idx="17"/>
          </p:nvPr>
        </p:nvSpPr>
        <p:spPr>
          <a:xfrm>
            <a:off x="8683695"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right">
            <a:extLst>
              <a:ext uri="{FF2B5EF4-FFF2-40B4-BE49-F238E27FC236}">
                <a16:creationId xmlns:a16="http://schemas.microsoft.com/office/drawing/2014/main" id="{9FD3878C-E924-46A5-BA43-4B6507584C32}"/>
              </a:ext>
            </a:extLst>
          </p:cNvPr>
          <p:cNvSpPr>
            <a:spLocks noGrp="1"/>
          </p:cNvSpPr>
          <p:nvPr>
            <p:ph type="body" sz="quarter" idx="18"/>
          </p:nvPr>
        </p:nvSpPr>
        <p:spPr>
          <a:xfrm>
            <a:off x="8683695"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5" name="TextBox 14">
            <a:extLst>
              <a:ext uri="{FF2B5EF4-FFF2-40B4-BE49-F238E27FC236}">
                <a16:creationId xmlns:a16="http://schemas.microsoft.com/office/drawing/2014/main"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16" name="TextBox 15">
            <a:extLst>
              <a:ext uri="{FF2B5EF4-FFF2-40B4-BE49-F238E27FC236}">
                <a16:creationId xmlns:a16="http://schemas.microsoft.com/office/drawing/2014/main" id="{84866B89-9FD0-4190-ADC9-0681CB88C8C9}"/>
              </a:ext>
            </a:extLst>
          </p:cNvPr>
          <p:cNvSpPr txBox="1"/>
          <p:nvPr userDrawn="1"/>
        </p:nvSpPr>
        <p:spPr>
          <a:xfrm>
            <a:off x="4606167" y="493855"/>
            <a:ext cx="650732" cy="969496"/>
          </a:xfrm>
          <a:prstGeom prst="rect">
            <a:avLst/>
          </a:prstGeom>
          <a:noFill/>
        </p:spPr>
        <p:txBody>
          <a:bodyPr wrap="square" lIns="36000" tIns="0" rIns="36000" bIns="36000" rtlCol="0">
            <a:spAutoFit/>
          </a:bodyPr>
          <a:lstStyle/>
          <a:p>
            <a:r>
              <a:rPr lang="en-GB" sz="6000" b="1" dirty="0"/>
              <a:t>2</a:t>
            </a:r>
          </a:p>
        </p:txBody>
      </p:sp>
      <p:sp>
        <p:nvSpPr>
          <p:cNvPr id="17" name="TextBox 16">
            <a:extLst>
              <a:ext uri="{FF2B5EF4-FFF2-40B4-BE49-F238E27FC236}">
                <a16:creationId xmlns:a16="http://schemas.microsoft.com/office/drawing/2014/main" id="{F6D45823-76BE-41EE-B39B-8EA470BD45B0}"/>
              </a:ext>
            </a:extLst>
          </p:cNvPr>
          <p:cNvSpPr txBox="1"/>
          <p:nvPr userDrawn="1"/>
        </p:nvSpPr>
        <p:spPr>
          <a:xfrm>
            <a:off x="8723395" y="493855"/>
            <a:ext cx="650732" cy="969496"/>
          </a:xfrm>
          <a:prstGeom prst="rect">
            <a:avLst/>
          </a:prstGeom>
          <a:noFill/>
        </p:spPr>
        <p:txBody>
          <a:bodyPr wrap="square" lIns="36000" tIns="0" rIns="36000" bIns="36000" rtlCol="0">
            <a:spAutoFit/>
          </a:bodyPr>
          <a:lstStyle/>
          <a:p>
            <a:r>
              <a:rPr lang="en-GB" sz="6000" b="1" dirty="0"/>
              <a:t>3</a:t>
            </a:r>
          </a:p>
        </p:txBody>
      </p:sp>
    </p:spTree>
    <p:extLst>
      <p:ext uri="{BB962C8B-B14F-4D97-AF65-F5344CB8AC3E}">
        <p14:creationId xmlns:p14="http://schemas.microsoft.com/office/powerpoint/2010/main" val="1338917118"/>
      </p:ext>
    </p:extLst>
  </p:cSld>
  <p:clrMapOvr>
    <a:masterClrMapping/>
  </p:clrMapOvr>
  <p:extLst mod="1">
    <p:ext uri="{DCECCB84-F9BA-43D5-87BE-67443E8EF086}">
      <p15:sldGuideLst xmlns:p15="http://schemas.microsoft.com/office/powerpoint/2012/main">
        <p15:guide id="1" pos="2547" userDrawn="1">
          <p15:clr>
            <a:srgbClr val="FBAE40"/>
          </p15:clr>
        </p15:guide>
        <p15:guide id="2" pos="5133"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Navigation - Horizontal #">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DFE8DA28-694F-48E6-AA8B-B68F332B39BC}" type="datetime1">
              <a:rPr lang="en-GB" smtClean="0"/>
              <a:t>30/06/2020</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15" name="Number 1">
            <a:extLst>
              <a:ext uri="{FF2B5EF4-FFF2-40B4-BE49-F238E27FC236}">
                <a16:creationId xmlns:a16="http://schemas.microsoft.com/office/drawing/2014/main"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8" name="Title 1">
            <a:extLst>
              <a:ext uri="{FF2B5EF4-FFF2-40B4-BE49-F238E27FC236}">
                <a16:creationId xmlns:a16="http://schemas.microsoft.com/office/drawing/2014/main" id="{4E434AA3-69EE-483D-942E-6D0B177E6364}"/>
              </a:ext>
            </a:extLst>
          </p:cNvPr>
          <p:cNvSpPr>
            <a:spLocks noGrp="1"/>
          </p:cNvSpPr>
          <p:nvPr>
            <p:ph type="body" sz="quarter" idx="13"/>
          </p:nvPr>
        </p:nvSpPr>
        <p:spPr>
          <a:xfrm>
            <a:off x="1511780" y="875286"/>
            <a:ext cx="4422127" cy="546089"/>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1">
            <a:extLst>
              <a:ext uri="{FF2B5EF4-FFF2-40B4-BE49-F238E27FC236}">
                <a16:creationId xmlns:a16="http://schemas.microsoft.com/office/drawing/2014/main" id="{BB361D2C-6287-4498-9BD7-4E88B5D771BC}"/>
              </a:ext>
            </a:extLst>
          </p:cNvPr>
          <p:cNvSpPr>
            <a:spLocks noGrp="1"/>
          </p:cNvSpPr>
          <p:nvPr>
            <p:ph type="body" sz="quarter" idx="14"/>
          </p:nvPr>
        </p:nvSpPr>
        <p:spPr>
          <a:xfrm>
            <a:off x="1511780" y="1421375"/>
            <a:ext cx="442212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6" name="Number 2">
            <a:extLst>
              <a:ext uri="{FF2B5EF4-FFF2-40B4-BE49-F238E27FC236}">
                <a16:creationId xmlns:a16="http://schemas.microsoft.com/office/drawing/2014/main" id="{84866B89-9FD0-4190-ADC9-0681CB88C8C9}"/>
              </a:ext>
            </a:extLst>
          </p:cNvPr>
          <p:cNvSpPr txBox="1"/>
          <p:nvPr userDrawn="1"/>
        </p:nvSpPr>
        <p:spPr>
          <a:xfrm>
            <a:off x="6725912" y="493855"/>
            <a:ext cx="650732" cy="969496"/>
          </a:xfrm>
          <a:prstGeom prst="rect">
            <a:avLst/>
          </a:prstGeom>
          <a:noFill/>
        </p:spPr>
        <p:txBody>
          <a:bodyPr wrap="square" lIns="36000" tIns="0" rIns="36000" bIns="36000" rtlCol="0">
            <a:spAutoFit/>
          </a:bodyPr>
          <a:lstStyle/>
          <a:p>
            <a:r>
              <a:rPr lang="en-GB" sz="6000" b="1" dirty="0"/>
              <a:t>2</a:t>
            </a:r>
          </a:p>
        </p:txBody>
      </p:sp>
      <p:sp>
        <p:nvSpPr>
          <p:cNvPr id="11" name="Title 2">
            <a:extLst>
              <a:ext uri="{FF2B5EF4-FFF2-40B4-BE49-F238E27FC236}">
                <a16:creationId xmlns:a16="http://schemas.microsoft.com/office/drawing/2014/main" id="{896F03CA-A605-462F-87CC-CF2F565BE72C}"/>
              </a:ext>
            </a:extLst>
          </p:cNvPr>
          <p:cNvSpPr>
            <a:spLocks noGrp="1"/>
          </p:cNvSpPr>
          <p:nvPr>
            <p:ph type="body" sz="quarter" idx="15"/>
          </p:nvPr>
        </p:nvSpPr>
        <p:spPr>
          <a:xfrm>
            <a:off x="7633251" y="875286"/>
            <a:ext cx="3921007" cy="588065"/>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2">
            <a:extLst>
              <a:ext uri="{FF2B5EF4-FFF2-40B4-BE49-F238E27FC236}">
                <a16:creationId xmlns:a16="http://schemas.microsoft.com/office/drawing/2014/main" id="{E772EEFB-A70B-46FF-8196-7E88E7CA15CE}"/>
              </a:ext>
            </a:extLst>
          </p:cNvPr>
          <p:cNvSpPr>
            <a:spLocks noGrp="1"/>
          </p:cNvSpPr>
          <p:nvPr>
            <p:ph type="body" sz="quarter" idx="16"/>
          </p:nvPr>
        </p:nvSpPr>
        <p:spPr>
          <a:xfrm>
            <a:off x="7633251" y="1421375"/>
            <a:ext cx="392100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7" name="Number 3">
            <a:extLst>
              <a:ext uri="{FF2B5EF4-FFF2-40B4-BE49-F238E27FC236}">
                <a16:creationId xmlns:a16="http://schemas.microsoft.com/office/drawing/2014/main" id="{F6D45823-76BE-41EE-B39B-8EA470BD45B0}"/>
              </a:ext>
            </a:extLst>
          </p:cNvPr>
          <p:cNvSpPr txBox="1"/>
          <p:nvPr userDrawn="1"/>
        </p:nvSpPr>
        <p:spPr>
          <a:xfrm>
            <a:off x="637741" y="3491455"/>
            <a:ext cx="650732" cy="969496"/>
          </a:xfrm>
          <a:prstGeom prst="rect">
            <a:avLst/>
          </a:prstGeom>
          <a:noFill/>
        </p:spPr>
        <p:txBody>
          <a:bodyPr wrap="square" lIns="36000" tIns="0" rIns="36000" bIns="36000" rtlCol="0">
            <a:spAutoFit/>
          </a:bodyPr>
          <a:lstStyle/>
          <a:p>
            <a:r>
              <a:rPr lang="en-GB" sz="6000" b="1" dirty="0"/>
              <a:t>3</a:t>
            </a:r>
          </a:p>
        </p:txBody>
      </p:sp>
      <p:sp>
        <p:nvSpPr>
          <p:cNvPr id="13" name="Title 3">
            <a:extLst>
              <a:ext uri="{FF2B5EF4-FFF2-40B4-BE49-F238E27FC236}">
                <a16:creationId xmlns:a16="http://schemas.microsoft.com/office/drawing/2014/main" id="{F0898F7C-34DE-41D4-9FE5-31A014DF93AB}"/>
              </a:ext>
            </a:extLst>
          </p:cNvPr>
          <p:cNvSpPr>
            <a:spLocks noGrp="1"/>
          </p:cNvSpPr>
          <p:nvPr>
            <p:ph type="body" sz="quarter" idx="17"/>
          </p:nvPr>
        </p:nvSpPr>
        <p:spPr>
          <a:xfrm>
            <a:off x="1511779" y="3926475"/>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3">
            <a:extLst>
              <a:ext uri="{FF2B5EF4-FFF2-40B4-BE49-F238E27FC236}">
                <a16:creationId xmlns:a16="http://schemas.microsoft.com/office/drawing/2014/main" id="{9FD3878C-E924-46A5-BA43-4B6507584C32}"/>
              </a:ext>
            </a:extLst>
          </p:cNvPr>
          <p:cNvSpPr>
            <a:spLocks noGrp="1"/>
          </p:cNvSpPr>
          <p:nvPr>
            <p:ph type="body" sz="quarter" idx="18"/>
          </p:nvPr>
        </p:nvSpPr>
        <p:spPr>
          <a:xfrm>
            <a:off x="1511779" y="4447699"/>
            <a:ext cx="4422126" cy="1599603"/>
          </a:xfrm>
        </p:spPr>
        <p:txBody>
          <a:bodyPr/>
          <a:lstStyle>
            <a:lvl1pPr>
              <a:lnSpc>
                <a:spcPct val="110000"/>
              </a:lnSpc>
              <a:defRPr b="0">
                <a:solidFill>
                  <a:schemeClr val="tx1"/>
                </a:solidFill>
              </a:defRPr>
            </a:lvl1pPr>
          </a:lstStyle>
          <a:p>
            <a:pPr lvl="0"/>
            <a:r>
              <a:rPr lang="en-US" dirty="0"/>
              <a:t>Click to edit Master text styles</a:t>
            </a:r>
          </a:p>
        </p:txBody>
      </p:sp>
      <p:sp>
        <p:nvSpPr>
          <p:cNvPr id="20" name="Number 4">
            <a:extLst>
              <a:ext uri="{FF2B5EF4-FFF2-40B4-BE49-F238E27FC236}">
                <a16:creationId xmlns:a16="http://schemas.microsoft.com/office/drawing/2014/main" id="{6D8893B4-B93C-4286-8B2B-044A6AE7EE23}"/>
              </a:ext>
            </a:extLst>
          </p:cNvPr>
          <p:cNvSpPr txBox="1"/>
          <p:nvPr userDrawn="1"/>
        </p:nvSpPr>
        <p:spPr>
          <a:xfrm>
            <a:off x="6725912" y="3491455"/>
            <a:ext cx="650732" cy="969496"/>
          </a:xfrm>
          <a:prstGeom prst="rect">
            <a:avLst/>
          </a:prstGeom>
          <a:noFill/>
        </p:spPr>
        <p:txBody>
          <a:bodyPr wrap="square" lIns="36000" tIns="0" rIns="36000" bIns="36000" rtlCol="0">
            <a:spAutoFit/>
          </a:bodyPr>
          <a:lstStyle/>
          <a:p>
            <a:r>
              <a:rPr lang="en-GB" sz="6000" b="1" dirty="0"/>
              <a:t>4</a:t>
            </a:r>
          </a:p>
        </p:txBody>
      </p:sp>
      <p:sp>
        <p:nvSpPr>
          <p:cNvPr id="22" name="Title 4">
            <a:extLst>
              <a:ext uri="{FF2B5EF4-FFF2-40B4-BE49-F238E27FC236}">
                <a16:creationId xmlns:a16="http://schemas.microsoft.com/office/drawing/2014/main" id="{5ADFDB02-9797-465C-A774-7BB28E0ABDCB}"/>
              </a:ext>
            </a:extLst>
          </p:cNvPr>
          <p:cNvSpPr>
            <a:spLocks noGrp="1"/>
          </p:cNvSpPr>
          <p:nvPr>
            <p:ph type="body" sz="quarter" idx="19"/>
          </p:nvPr>
        </p:nvSpPr>
        <p:spPr>
          <a:xfrm>
            <a:off x="7633251" y="3926475"/>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23" name="Content 4">
            <a:extLst>
              <a:ext uri="{FF2B5EF4-FFF2-40B4-BE49-F238E27FC236}">
                <a16:creationId xmlns:a16="http://schemas.microsoft.com/office/drawing/2014/main" id="{AB00CB98-0AEE-4D3E-8B92-3518E31C2BA9}"/>
              </a:ext>
            </a:extLst>
          </p:cNvPr>
          <p:cNvSpPr>
            <a:spLocks noGrp="1"/>
          </p:cNvSpPr>
          <p:nvPr>
            <p:ph type="body" sz="quarter" idx="20"/>
          </p:nvPr>
        </p:nvSpPr>
        <p:spPr>
          <a:xfrm>
            <a:off x="7633251" y="4447699"/>
            <a:ext cx="4422126" cy="1599603"/>
          </a:xfrm>
        </p:spPr>
        <p:txBody>
          <a:bodyPr/>
          <a:lstStyle>
            <a:lvl1pPr>
              <a:lnSpc>
                <a:spcPct val="110000"/>
              </a:lnSpc>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019775032"/>
      </p:ext>
    </p:extLst>
  </p:cSld>
  <p:clrMapOvr>
    <a:masterClrMapping/>
  </p:clrMapOvr>
  <p:extLst mod="1">
    <p:ext uri="{DCECCB84-F9BA-43D5-87BE-67443E8EF086}">
      <p15:sldGuideLst xmlns:p15="http://schemas.microsoft.com/office/powerpoint/2012/main">
        <p15:guide id="3" orient="horz" pos="195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E64572CC-1275-4A61-AFD6-560DAB2B945E}"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5"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172977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Navigation - Horizontal">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4BF2B944-B10C-467C-AAF4-E48C6B36D34C}" type="datetime1">
              <a:rPr lang="en-GB" smtClean="0"/>
              <a:t>30/06/2020</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1">
            <a:extLst>
              <a:ext uri="{FF2B5EF4-FFF2-40B4-BE49-F238E27FC236}">
                <a16:creationId xmlns:a16="http://schemas.microsoft.com/office/drawing/2014/main" id="{4E434AA3-69EE-483D-942E-6D0B177E6364}"/>
              </a:ext>
            </a:extLst>
          </p:cNvPr>
          <p:cNvSpPr>
            <a:spLocks noGrp="1"/>
          </p:cNvSpPr>
          <p:nvPr>
            <p:ph type="body" sz="quarter" idx="13"/>
          </p:nvPr>
        </p:nvSpPr>
        <p:spPr>
          <a:xfrm>
            <a:off x="637137" y="504228"/>
            <a:ext cx="4422127" cy="546089"/>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1">
            <a:extLst>
              <a:ext uri="{FF2B5EF4-FFF2-40B4-BE49-F238E27FC236}">
                <a16:creationId xmlns:a16="http://schemas.microsoft.com/office/drawing/2014/main" id="{BB361D2C-6287-4498-9BD7-4E88B5D771BC}"/>
              </a:ext>
            </a:extLst>
          </p:cNvPr>
          <p:cNvSpPr>
            <a:spLocks noGrp="1"/>
          </p:cNvSpPr>
          <p:nvPr>
            <p:ph type="body" sz="quarter" idx="14"/>
          </p:nvPr>
        </p:nvSpPr>
        <p:spPr>
          <a:xfrm>
            <a:off x="637137" y="1050317"/>
            <a:ext cx="442212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1" name="Title 2">
            <a:extLst>
              <a:ext uri="{FF2B5EF4-FFF2-40B4-BE49-F238E27FC236}">
                <a16:creationId xmlns:a16="http://schemas.microsoft.com/office/drawing/2014/main" id="{896F03CA-A605-462F-87CC-CF2F565BE72C}"/>
              </a:ext>
            </a:extLst>
          </p:cNvPr>
          <p:cNvSpPr>
            <a:spLocks noGrp="1"/>
          </p:cNvSpPr>
          <p:nvPr>
            <p:ph type="body" sz="quarter" idx="15"/>
          </p:nvPr>
        </p:nvSpPr>
        <p:spPr>
          <a:xfrm>
            <a:off x="6692348" y="504228"/>
            <a:ext cx="3921007" cy="588065"/>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2">
            <a:extLst>
              <a:ext uri="{FF2B5EF4-FFF2-40B4-BE49-F238E27FC236}">
                <a16:creationId xmlns:a16="http://schemas.microsoft.com/office/drawing/2014/main" id="{E772EEFB-A70B-46FF-8196-7E88E7CA15CE}"/>
              </a:ext>
            </a:extLst>
          </p:cNvPr>
          <p:cNvSpPr>
            <a:spLocks noGrp="1"/>
          </p:cNvSpPr>
          <p:nvPr>
            <p:ph type="body" sz="quarter" idx="16"/>
          </p:nvPr>
        </p:nvSpPr>
        <p:spPr>
          <a:xfrm>
            <a:off x="6692348" y="1050317"/>
            <a:ext cx="392100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3" name="Title 3">
            <a:extLst>
              <a:ext uri="{FF2B5EF4-FFF2-40B4-BE49-F238E27FC236}">
                <a16:creationId xmlns:a16="http://schemas.microsoft.com/office/drawing/2014/main" id="{F0898F7C-34DE-41D4-9FE5-31A014DF93AB}"/>
              </a:ext>
            </a:extLst>
          </p:cNvPr>
          <p:cNvSpPr>
            <a:spLocks noGrp="1"/>
          </p:cNvSpPr>
          <p:nvPr>
            <p:ph type="body" sz="quarter" idx="17"/>
          </p:nvPr>
        </p:nvSpPr>
        <p:spPr>
          <a:xfrm>
            <a:off x="637137" y="3555418"/>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3">
            <a:extLst>
              <a:ext uri="{FF2B5EF4-FFF2-40B4-BE49-F238E27FC236}">
                <a16:creationId xmlns:a16="http://schemas.microsoft.com/office/drawing/2014/main" id="{9FD3878C-E924-46A5-BA43-4B6507584C32}"/>
              </a:ext>
            </a:extLst>
          </p:cNvPr>
          <p:cNvSpPr>
            <a:spLocks noGrp="1"/>
          </p:cNvSpPr>
          <p:nvPr>
            <p:ph type="body" sz="quarter" idx="18"/>
          </p:nvPr>
        </p:nvSpPr>
        <p:spPr>
          <a:xfrm>
            <a:off x="637137" y="4076642"/>
            <a:ext cx="4422126" cy="1599603"/>
          </a:xfrm>
        </p:spPr>
        <p:txBody>
          <a:bodyPr/>
          <a:lstStyle>
            <a:lvl1pPr>
              <a:lnSpc>
                <a:spcPct val="110000"/>
              </a:lnSpc>
              <a:defRPr b="0">
                <a:solidFill>
                  <a:schemeClr val="tx1"/>
                </a:solidFill>
              </a:defRPr>
            </a:lvl1pPr>
          </a:lstStyle>
          <a:p>
            <a:pPr lvl="0"/>
            <a:r>
              <a:rPr lang="en-US" dirty="0"/>
              <a:t>Click to edit Master text styles</a:t>
            </a:r>
          </a:p>
        </p:txBody>
      </p:sp>
      <p:sp>
        <p:nvSpPr>
          <p:cNvPr id="22" name="Title 4">
            <a:extLst>
              <a:ext uri="{FF2B5EF4-FFF2-40B4-BE49-F238E27FC236}">
                <a16:creationId xmlns:a16="http://schemas.microsoft.com/office/drawing/2014/main" id="{5ADFDB02-9797-465C-A774-7BB28E0ABDCB}"/>
              </a:ext>
            </a:extLst>
          </p:cNvPr>
          <p:cNvSpPr>
            <a:spLocks noGrp="1"/>
          </p:cNvSpPr>
          <p:nvPr>
            <p:ph type="body" sz="quarter" idx="19"/>
          </p:nvPr>
        </p:nvSpPr>
        <p:spPr>
          <a:xfrm>
            <a:off x="6692348" y="3555418"/>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23" name="Content 4">
            <a:extLst>
              <a:ext uri="{FF2B5EF4-FFF2-40B4-BE49-F238E27FC236}">
                <a16:creationId xmlns:a16="http://schemas.microsoft.com/office/drawing/2014/main" id="{AB00CB98-0AEE-4D3E-8B92-3518E31C2BA9}"/>
              </a:ext>
            </a:extLst>
          </p:cNvPr>
          <p:cNvSpPr>
            <a:spLocks noGrp="1"/>
          </p:cNvSpPr>
          <p:nvPr>
            <p:ph type="body" sz="quarter" idx="20"/>
          </p:nvPr>
        </p:nvSpPr>
        <p:spPr>
          <a:xfrm>
            <a:off x="6692348" y="4076642"/>
            <a:ext cx="4422126" cy="1599603"/>
          </a:xfrm>
        </p:spPr>
        <p:txBody>
          <a:bodyPr/>
          <a:lstStyle>
            <a:lvl1pPr>
              <a:lnSpc>
                <a:spcPct val="110000"/>
              </a:lnSpc>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4153716187"/>
      </p:ext>
    </p:extLst>
  </p:cSld>
  <p:clrMapOvr>
    <a:masterClrMapping/>
  </p:clrMapOvr>
  <p:extLst mod="1">
    <p:ext uri="{DCECCB84-F9BA-43D5-87BE-67443E8EF086}">
      <p15:sldGuideLst xmlns:p15="http://schemas.microsoft.com/office/powerpoint/2012/main">
        <p15:guide id="3" orient="horz" pos="1956"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6EFAC1E-0398-4D9B-AED0-FFCE330C5E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id="{6EEB431D-52D0-40B3-A9B8-91A7C4E84D06}"/>
              </a:ext>
            </a:extLst>
          </p:cNvPr>
          <p:cNvSpPr/>
          <p:nvPr userDrawn="1"/>
        </p:nvSpPr>
        <p:spPr>
          <a:xfrm>
            <a:off x="0" y="1"/>
            <a:ext cx="12192000"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id="{0635D7B6-00AD-44C6-9F8B-A652A3A55887}"/>
              </a:ext>
            </a:extLst>
          </p:cNvPr>
          <p:cNvCxnSpPr/>
          <p:nvPr userDrawn="1"/>
        </p:nvCxnSpPr>
        <p:spPr>
          <a:xfrm>
            <a:off x="4836000"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162106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6EFAC1E-0398-4D9B-AED0-FFCE330C5E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id="{6EEB431D-52D0-40B3-A9B8-91A7C4E84D06}"/>
              </a:ext>
            </a:extLst>
          </p:cNvPr>
          <p:cNvSpPr/>
          <p:nvPr userDrawn="1"/>
        </p:nvSpPr>
        <p:spPr>
          <a:xfrm>
            <a:off x="-1" y="1"/>
            <a:ext cx="7680325"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7056437" cy="1947675"/>
          </a:xfrm>
        </p:spPr>
        <p:txBody>
          <a:bodyPr lIns="0" tIns="36000" rIns="612000" anchor="ctr" anchorCtr="0"/>
          <a:lstStyle>
            <a:lvl1pPr algn="ctr">
              <a:lnSpc>
                <a:spcPct val="110000"/>
              </a:lnSpc>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id="{0635D7B6-00AD-44C6-9F8B-A652A3A55887}"/>
              </a:ext>
            </a:extLst>
          </p:cNvPr>
          <p:cNvCxnSpPr/>
          <p:nvPr userDrawn="1"/>
        </p:nvCxnSpPr>
        <p:spPr>
          <a:xfrm>
            <a:off x="2580161"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7056437" cy="1099724"/>
          </a:xfrm>
        </p:spPr>
        <p:txBody>
          <a:bodyPr lIns="0" rIns="612000"/>
          <a:lstStyle>
            <a:lvl1pPr algn="ctr">
              <a:defRPr sz="1250" b="0">
                <a:solidFill>
                  <a:schemeClr val="tx1"/>
                </a:solidFill>
              </a:defRPr>
            </a:lvl1pPr>
          </a:lstStyle>
          <a:p>
            <a:pPr lvl="0"/>
            <a:r>
              <a:rPr lang="en-US" dirty="0"/>
              <a:t>Click to edit Master text styles</a:t>
            </a:r>
          </a:p>
        </p:txBody>
      </p:sp>
      <p:sp>
        <p:nvSpPr>
          <p:cNvPr id="4" name="Picture Placeholder 3">
            <a:extLst>
              <a:ext uri="{FF2B5EF4-FFF2-40B4-BE49-F238E27FC236}">
                <a16:creationId xmlns:a16="http://schemas.microsoft.com/office/drawing/2014/main" id="{09282CBF-AF2E-4977-9B38-DD4D10DDC99F}"/>
              </a:ext>
            </a:extLst>
          </p:cNvPr>
          <p:cNvSpPr>
            <a:spLocks noGrp="1"/>
          </p:cNvSpPr>
          <p:nvPr>
            <p:ph type="pic" sz="quarter" idx="11"/>
          </p:nvPr>
        </p:nvSpPr>
        <p:spPr>
          <a:xfrm>
            <a:off x="7666468" y="0"/>
            <a:ext cx="4525532" cy="6174000"/>
          </a:xfrm>
          <a:solidFill>
            <a:schemeClr val="bg2"/>
          </a:solidFill>
        </p:spPr>
        <p:txBody>
          <a:bodyPr tIns="1620000"/>
          <a:lstStyle>
            <a:lvl1pPr algn="ctr">
              <a:defRPr b="0"/>
            </a:lvl1pPr>
          </a:lstStyle>
          <a:p>
            <a:endParaRPr lang="en-GB"/>
          </a:p>
        </p:txBody>
      </p:sp>
    </p:spTree>
    <p:extLst>
      <p:ext uri="{BB962C8B-B14F-4D97-AF65-F5344CB8AC3E}">
        <p14:creationId xmlns:p14="http://schemas.microsoft.com/office/powerpoint/2010/main" val="340714009"/>
      </p:ext>
    </p:extLst>
  </p:cSld>
  <p:clrMapOvr>
    <a:masterClrMapping/>
  </p:clrMapOvr>
  <p:extLst>
    <p:ext uri="{DCECCB84-F9BA-43D5-87BE-67443E8EF086}">
      <p15:sldGuideLst xmlns:p15="http://schemas.microsoft.com/office/powerpoint/2012/main">
        <p15:guide id="1" pos="4838"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endParaRPr lang="en-GB"/>
          </a:p>
        </p:txBody>
      </p: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bg1"/>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solidFill>
                  <a:schemeClr val="bg1"/>
                </a:solidFill>
              </a:defRPr>
            </a:lvl1pPr>
          </a:lstStyle>
          <a:p>
            <a:r>
              <a:rPr lang="en-US" dirty="0"/>
              <a:t>Click to edit Master title style</a:t>
            </a:r>
            <a:endParaRPr lang="en-GB" dirty="0"/>
          </a:p>
        </p:txBody>
      </p:sp>
      <p:sp>
        <p:nvSpPr>
          <p:cNvPr id="5" name="Date Placeholder 4">
            <a:extLst>
              <a:ext uri="{FF2B5EF4-FFF2-40B4-BE49-F238E27FC236}">
                <a16:creationId xmlns:a16="http://schemas.microsoft.com/office/drawing/2014/main" id="{728B64C7-5603-438C-93A1-2EECB9CDF214}"/>
              </a:ext>
            </a:extLst>
          </p:cNvPr>
          <p:cNvSpPr>
            <a:spLocks noGrp="1"/>
          </p:cNvSpPr>
          <p:nvPr>
            <p:ph type="dt" sz="half" idx="12"/>
          </p:nvPr>
        </p:nvSpPr>
        <p:spPr/>
        <p:txBody>
          <a:bodyPr/>
          <a:lstStyle/>
          <a:p>
            <a:fld id="{AF672133-07F4-429A-950B-2E5870AB1D66}" type="datetime1">
              <a:rPr lang="en-GB" smtClean="0"/>
              <a:t>30/06/2020</a:t>
            </a:fld>
            <a:endParaRPr lang="en-GB"/>
          </a:p>
        </p:txBody>
      </p:sp>
      <p:sp>
        <p:nvSpPr>
          <p:cNvPr id="6" name="Footer Placeholder 5">
            <a:extLst>
              <a:ext uri="{FF2B5EF4-FFF2-40B4-BE49-F238E27FC236}">
                <a16:creationId xmlns:a16="http://schemas.microsoft.com/office/drawing/2014/main" id="{DCE36739-6DCB-43D1-B824-196CF9BC0DDB}"/>
              </a:ext>
            </a:extLst>
          </p:cNvPr>
          <p:cNvSpPr>
            <a:spLocks noGrp="1"/>
          </p:cNvSpPr>
          <p:nvPr>
            <p:ph type="ftr" sz="quarter" idx="13"/>
          </p:nvPr>
        </p:nvSpPr>
        <p:spPr/>
        <p:txBody>
          <a:bodyPr/>
          <a:lstStyle/>
          <a:p>
            <a:r>
              <a:rPr lang="nl-NL" smtClean="0"/>
              <a:t>Impact COVID19 op Menselijk Kapitaal in Organisaties | Antwerp Management School</a:t>
            </a:r>
            <a:endParaRPr lang="en-GB" dirty="0"/>
          </a:p>
        </p:txBody>
      </p:sp>
      <p:sp>
        <p:nvSpPr>
          <p:cNvPr id="8" name="Slide Number Placeholder 7">
            <a:extLst>
              <a:ext uri="{FF2B5EF4-FFF2-40B4-BE49-F238E27FC236}">
                <a16:creationId xmlns:a16="http://schemas.microsoft.com/office/drawing/2014/main"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8652942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endParaRPr lang="en-GB"/>
          </a:p>
        </p:txBody>
      </p:sp>
      <p:sp>
        <p:nvSpPr>
          <p:cNvPr id="5" name="Date Placeholder 4">
            <a:extLst>
              <a:ext uri="{FF2B5EF4-FFF2-40B4-BE49-F238E27FC236}">
                <a16:creationId xmlns:a16="http://schemas.microsoft.com/office/drawing/2014/main" id="{728B64C7-5603-438C-93A1-2EECB9CDF214}"/>
              </a:ext>
            </a:extLst>
          </p:cNvPr>
          <p:cNvSpPr>
            <a:spLocks noGrp="1"/>
          </p:cNvSpPr>
          <p:nvPr>
            <p:ph type="dt" sz="half" idx="12"/>
          </p:nvPr>
        </p:nvSpPr>
        <p:spPr/>
        <p:txBody>
          <a:bodyPr/>
          <a:lstStyle/>
          <a:p>
            <a:fld id="{B7CBAB10-E3CF-427F-84BB-CF24E295FC37}" type="datetime1">
              <a:rPr lang="en-GB" smtClean="0"/>
              <a:t>30/06/2020</a:t>
            </a:fld>
            <a:endParaRPr lang="en-GB"/>
          </a:p>
        </p:txBody>
      </p:sp>
      <p:sp>
        <p:nvSpPr>
          <p:cNvPr id="6" name="Footer Placeholder 5">
            <a:extLst>
              <a:ext uri="{FF2B5EF4-FFF2-40B4-BE49-F238E27FC236}">
                <a16:creationId xmlns:a16="http://schemas.microsoft.com/office/drawing/2014/main" id="{DCE36739-6DCB-43D1-B824-196CF9BC0DDB}"/>
              </a:ext>
            </a:extLst>
          </p:cNvPr>
          <p:cNvSpPr>
            <a:spLocks noGrp="1"/>
          </p:cNvSpPr>
          <p:nvPr>
            <p:ph type="ftr" sz="quarter" idx="13"/>
          </p:nvPr>
        </p:nvSpPr>
        <p:spPr/>
        <p:txBody>
          <a:bodyPr/>
          <a:lstStyle/>
          <a:p>
            <a:r>
              <a:rPr lang="nl-NL" smtClean="0"/>
              <a:t>Impact COVID19 op Menselijk Kapitaal in Organisaties | Antwerp Management School</a:t>
            </a:r>
            <a:endParaRPr lang="en-GB" dirty="0"/>
          </a:p>
        </p:txBody>
      </p:sp>
      <p:sp>
        <p:nvSpPr>
          <p:cNvPr id="8" name="Slide Number Placeholder 7">
            <a:extLst>
              <a:ext uri="{FF2B5EF4-FFF2-40B4-BE49-F238E27FC236}">
                <a16:creationId xmlns:a16="http://schemas.microsoft.com/office/drawing/2014/main"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29341642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9B65750-3208-4DED-83E2-3E19E008726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477054"/>
          </a:xfrm>
          <a:prstGeom prst="rect">
            <a:avLst/>
          </a:prstGeom>
          <a:noFill/>
        </p:spPr>
        <p:txBody>
          <a:bodyPr wrap="square" lIns="36000" rtlCol="0">
            <a:spAutoFit/>
          </a:bodyPr>
          <a:lstStyle/>
          <a:p>
            <a:r>
              <a:rPr lang="en-GB" sz="1250" b="1" dirty="0"/>
              <a:t>Antwerp Management School</a:t>
            </a:r>
          </a:p>
          <a:p>
            <a:r>
              <a:rPr lang="en-GB" sz="1250" b="0" dirty="0">
                <a:latin typeface="+mj-lt"/>
              </a:rPr>
              <a:t>Opening minds to impact the world</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540000"/>
          </a:xfrm>
        </p:spPr>
        <p:txBody>
          <a:bodyPr bIns="0" anchor="t"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name and email address</a:t>
            </a:r>
          </a:p>
        </p:txBody>
      </p:sp>
    </p:spTree>
    <p:extLst>
      <p:ext uri="{BB962C8B-B14F-4D97-AF65-F5344CB8AC3E}">
        <p14:creationId xmlns:p14="http://schemas.microsoft.com/office/powerpoint/2010/main" val="414728707"/>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Gene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05CD-BFC9-497A-8AA5-545522E9F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C681CF-37A6-4376-9A0E-25BA2A2129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890527-8149-418C-A9B3-E8C0384BF888}"/>
              </a:ext>
            </a:extLst>
          </p:cNvPr>
          <p:cNvSpPr>
            <a:spLocks noGrp="1"/>
          </p:cNvSpPr>
          <p:nvPr>
            <p:ph type="dt" sz="half" idx="10"/>
          </p:nvPr>
        </p:nvSpPr>
        <p:spPr/>
        <p:txBody>
          <a:bodyPr/>
          <a:lstStyle/>
          <a:p>
            <a:fld id="{841BEC11-3A05-4838-8915-7D8E222B9B2D}" type="datetime1">
              <a:rPr lang="en-GB" smtClean="0"/>
              <a:t>30/06/2020</a:t>
            </a:fld>
            <a:endParaRPr lang="en-GB"/>
          </a:p>
        </p:txBody>
      </p:sp>
      <p:sp>
        <p:nvSpPr>
          <p:cNvPr id="5" name="Footer Placeholder 4">
            <a:extLst>
              <a:ext uri="{FF2B5EF4-FFF2-40B4-BE49-F238E27FC236}">
                <a16:creationId xmlns:a16="http://schemas.microsoft.com/office/drawing/2014/main" id="{75537B00-8AFA-49C7-BBB4-B69462C6F373}"/>
              </a:ext>
            </a:extLst>
          </p:cNvPr>
          <p:cNvSpPr>
            <a:spLocks noGrp="1"/>
          </p:cNvSpPr>
          <p:nvPr>
            <p:ph type="ftr" sz="quarter" idx="11"/>
          </p:nvPr>
        </p:nvSpPr>
        <p:spPr/>
        <p:txBody>
          <a:bodyPr/>
          <a:lstStyle/>
          <a:p>
            <a:r>
              <a:rPr lang="nl-NL" smtClean="0"/>
              <a:t>Impact COVID19 op Menselijk Kapitaal in Organisaties | Antwerp Management School</a:t>
            </a:r>
            <a:endParaRPr lang="en-GB"/>
          </a:p>
        </p:txBody>
      </p:sp>
      <p:sp>
        <p:nvSpPr>
          <p:cNvPr id="6" name="Slide Number Placeholder 5">
            <a:extLst>
              <a:ext uri="{FF2B5EF4-FFF2-40B4-BE49-F238E27FC236}">
                <a16:creationId xmlns:a16="http://schemas.microsoft.com/office/drawing/2014/main" id="{56269603-EF98-4FC3-A027-E0FB041C0E16}"/>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17226343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B45795A-61E1-41F4-BB0C-7A3CB769A0F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F2989FDE-0888-44D9-8DED-CBAFB4B79A9B}" type="datetime1">
              <a:rPr lang="en-GB" smtClean="0"/>
              <a:t>30/06/2020</a:t>
            </a:fld>
            <a:endParaRPr lang="en-GB"/>
          </a:p>
        </p:txBody>
      </p:sp>
    </p:spTree>
    <p:extLst>
      <p:ext uri="{BB962C8B-B14F-4D97-AF65-F5344CB8AC3E}">
        <p14:creationId xmlns:p14="http://schemas.microsoft.com/office/powerpoint/2010/main" val="2801914318"/>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B4AA0F5-B965-47B9-B756-286227195B1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78298" y="-6222"/>
            <a:ext cx="5808662" cy="6864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96960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 </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3293071"/>
            <a:ext cx="4570965" cy="298309"/>
          </a:xfrm>
        </p:spPr>
        <p:txBody>
          <a:bodyPr lIns="36000" tIns="0" bIns="36000" anchor="t" anchorCtr="0"/>
          <a:lstStyle>
            <a:lvl1pPr>
              <a:defRPr sz="1200"/>
            </a:lvl1pPr>
          </a:lstStyle>
          <a:p>
            <a:fld id="{34CBC2F7-9D93-4227-8E0A-FF1C97738E7A}" type="datetime1">
              <a:rPr lang="en-GB" smtClean="0"/>
              <a:t>30/06/2020</a:t>
            </a:fld>
            <a:endParaRPr lang="en-GB"/>
          </a:p>
        </p:txBody>
      </p:sp>
      <p:sp>
        <p:nvSpPr>
          <p:cNvPr id="4" name="Text Placeholder 3">
            <a:extLst>
              <a:ext uri="{FF2B5EF4-FFF2-40B4-BE49-F238E27FC236}">
                <a16:creationId xmlns:a16="http://schemas.microsoft.com/office/drawing/2014/main" id="{520E3867-9F8B-4AF7-8E27-F22F7C58E37D}"/>
              </a:ext>
            </a:extLst>
          </p:cNvPr>
          <p:cNvSpPr>
            <a:spLocks noGrp="1"/>
          </p:cNvSpPr>
          <p:nvPr>
            <p:ph type="body" sz="quarter" idx="13" hasCustomPrompt="1"/>
          </p:nvPr>
        </p:nvSpPr>
        <p:spPr>
          <a:xfrm>
            <a:off x="6997148" y="2135779"/>
            <a:ext cx="4570965" cy="804052"/>
          </a:xfrm>
        </p:spPr>
        <p:txBody>
          <a:bodyPr tIns="54000"/>
          <a:lstStyle>
            <a:lvl1pPr>
              <a:lnSpc>
                <a:spcPct val="110000"/>
              </a:lnSpc>
              <a:defRPr sz="1800" b="0">
                <a:solidFill>
                  <a:schemeClr val="tx1"/>
                </a:solidFill>
                <a:latin typeface="+mj-lt"/>
              </a:defRPr>
            </a:lvl1pPr>
            <a:lvl2pPr>
              <a:defRPr b="0">
                <a:solidFill>
                  <a:schemeClr val="tx1"/>
                </a:solidFill>
                <a:latin typeface="+mj-lt"/>
              </a:defRPr>
            </a:lvl2pPr>
            <a:lvl3pPr>
              <a:defRPr b="0">
                <a:solidFill>
                  <a:schemeClr val="tx1"/>
                </a:solidFill>
                <a:latin typeface="+mj-lt"/>
              </a:defRPr>
            </a:lvl3pPr>
            <a:lvl4pPr>
              <a:defRPr b="0">
                <a:solidFill>
                  <a:schemeClr val="tx1"/>
                </a:solidFill>
                <a:latin typeface="+mj-lt"/>
              </a:defRPr>
            </a:lvl4pPr>
            <a:lvl5pPr>
              <a:defRPr b="0">
                <a:solidFill>
                  <a:schemeClr val="tx1"/>
                </a:solidFill>
                <a:latin typeface="+mj-lt"/>
              </a:defRPr>
            </a:lvl5pPr>
          </a:lstStyle>
          <a:p>
            <a:pPr lvl="0"/>
            <a:r>
              <a:rPr lang="en-US" dirty="0"/>
              <a:t>Click to add subtitle</a:t>
            </a:r>
          </a:p>
        </p:txBody>
      </p:sp>
    </p:spTree>
    <p:extLst>
      <p:ext uri="{BB962C8B-B14F-4D97-AF65-F5344CB8AC3E}">
        <p14:creationId xmlns:p14="http://schemas.microsoft.com/office/powerpoint/2010/main" val="1395007105"/>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with image right">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1A2A7B4-2F7F-40D0-8490-C4E532B7384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id="{31B4E10C-7ED6-40E5-BC36-3BAD047E882A}"/>
              </a:ext>
            </a:extLst>
          </p:cNvPr>
          <p:cNvSpPr/>
          <p:nvPr userDrawn="1"/>
        </p:nvSpPr>
        <p:spPr>
          <a:xfrm>
            <a:off x="-12440" y="2127380"/>
            <a:ext cx="6426000" cy="4730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30712" y="2671551"/>
            <a:ext cx="5253253"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6383338" y="-6222"/>
            <a:ext cx="5808662" cy="6864221"/>
          </a:xfrm>
          <a:solidFill>
            <a:schemeClr val="bg2"/>
          </a:solidFill>
        </p:spPr>
        <p:txBody>
          <a:bodyPr tIns="1260000"/>
          <a:lstStyle>
            <a:lvl1pPr algn="ctr">
              <a:defRPr b="0"/>
            </a:lvl1pPr>
          </a:lstStyle>
          <a:p>
            <a:endParaRPr lang="en-GB"/>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3538325" y="5969521"/>
            <a:ext cx="2792137"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23887" y="5700128"/>
            <a:ext cx="2914440"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23886" y="6023592"/>
            <a:ext cx="2914439" cy="298309"/>
          </a:xfrm>
        </p:spPr>
        <p:txBody>
          <a:bodyPr lIns="36000" tIns="0" bIns="36000" anchor="t" anchorCtr="0"/>
          <a:lstStyle>
            <a:lvl1pPr>
              <a:defRPr sz="1200"/>
            </a:lvl1pPr>
          </a:lstStyle>
          <a:p>
            <a:fld id="{58C8B250-EC97-468B-9EE1-6119134A346F}" type="datetime1">
              <a:rPr lang="en-GB" smtClean="0"/>
              <a:t>30/06/2020</a:t>
            </a:fld>
            <a:endParaRPr lang="en-GB"/>
          </a:p>
        </p:txBody>
      </p:sp>
    </p:spTree>
    <p:extLst>
      <p:ext uri="{BB962C8B-B14F-4D97-AF65-F5344CB8AC3E}">
        <p14:creationId xmlns:p14="http://schemas.microsoft.com/office/powerpoint/2010/main" val="555745045"/>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Text Black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270EA845-C32D-45B0-912D-38953FA5AE22}"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4" cy="4059657"/>
          </a:xfrm>
        </p:spPr>
        <p:txBody>
          <a:bodyPr numCol="2" spcCol="720000"/>
          <a:lstStyle>
            <a:lvl1pPr>
              <a:defRPr>
                <a:solidFill>
                  <a:schemeClr val="tx1"/>
                </a:solidFill>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8873254"/>
      </p:ext>
    </p:extLst>
  </p:cSld>
  <p:clrMapOvr>
    <a:masterClrMapping/>
  </p:clrMapOvr>
  <p:extLst mod="1">
    <p:ext uri="{DCECCB84-F9BA-43D5-87BE-67443E8EF086}">
      <p15:sldGuideLst xmlns:p15="http://schemas.microsoft.com/office/powerpoint/2012/main">
        <p15:guide id="1"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no im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533898-A5B7-49FA-9903-6CC05584FFE1}"/>
              </a:ext>
            </a:extLst>
          </p:cNvPr>
          <p:cNvSpPr/>
          <p:nvPr userDrawn="1"/>
        </p:nvSpPr>
        <p:spPr>
          <a:xfrm>
            <a:off x="0" y="-13252"/>
            <a:ext cx="12192000" cy="688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a:extLst>
              <a:ext uri="{FF2B5EF4-FFF2-40B4-BE49-F238E27FC236}">
                <a16:creationId xmlns:a16="http://schemas.microsoft.com/office/drawing/2014/main" id="{892AFE2D-CF55-40BC-B8AA-02B0503BD55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679994FA-10F5-48B5-8156-1D6977105C5D}" type="datetime1">
              <a:rPr lang="en-GB" smtClean="0"/>
              <a:t>30/06/2020</a:t>
            </a:fld>
            <a:endParaRPr lang="en-GB"/>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pic>
        <p:nvPicPr>
          <p:cNvPr id="16" name="Graphic 15">
            <a:extLst>
              <a:ext uri="{FF2B5EF4-FFF2-40B4-BE49-F238E27FC236}">
                <a16:creationId xmlns:a16="http://schemas.microsoft.com/office/drawing/2014/main" id="{3CEA104D-40B4-4E19-AA7C-1B1A2D419A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354889"/>
            <a:ext cx="6395778" cy="2142000"/>
          </a:xfrm>
          <a:prstGeom prst="rect">
            <a:avLst/>
          </a:prstGeom>
        </p:spPr>
      </p:pic>
      <p:pic>
        <p:nvPicPr>
          <p:cNvPr id="18" name="Graphic 17">
            <a:extLst>
              <a:ext uri="{FF2B5EF4-FFF2-40B4-BE49-F238E27FC236}">
                <a16:creationId xmlns:a16="http://schemas.microsoft.com/office/drawing/2014/main" id="{8F12DF8E-1D1E-46C2-96EF-7CB6A11D60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4716000"/>
            <a:ext cx="6395778" cy="2142000"/>
          </a:xfrm>
          <a:prstGeom prst="rect">
            <a:avLst/>
          </a:prstGeom>
        </p:spPr>
      </p:pic>
    </p:spTree>
    <p:extLst>
      <p:ext uri="{BB962C8B-B14F-4D97-AF65-F5344CB8AC3E}">
        <p14:creationId xmlns:p14="http://schemas.microsoft.com/office/powerpoint/2010/main" val="3288072612"/>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with black backgroun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7D8F64E-309F-4565-8B15-12332366A86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3F480386-017D-4C4A-9027-163EC96E6700}" type="datetime1">
              <a:rPr lang="en-GB" smtClean="0"/>
              <a:t>30/06/2020</a:t>
            </a:fld>
            <a:endParaRPr lang="en-GB"/>
          </a:p>
        </p:txBody>
      </p:sp>
    </p:spTree>
    <p:extLst>
      <p:ext uri="{BB962C8B-B14F-4D97-AF65-F5344CB8AC3E}">
        <p14:creationId xmlns:p14="http://schemas.microsoft.com/office/powerpoint/2010/main" val="112221295"/>
      </p:ext>
    </p:extLst>
  </p:cSld>
  <p:clrMapOvr>
    <a:masterClrMapping/>
  </p:clrMapOvr>
  <p:extLst mod="1">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 Text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98774B7D-AE52-4B55-9F7F-3974ED041F51}"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5" cy="4059657"/>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767483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D56EF01-57CF-476C-AA37-0D3917AF3FDE}"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5"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64886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 Text Black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9C20AB6A-D123-4B5A-8BF3-ED8AF147241C}"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4" cy="4059657"/>
          </a:xfrm>
        </p:spPr>
        <p:txBody>
          <a:bodyPr numCol="2" spcCol="720000"/>
          <a:lstStyle>
            <a:lvl1pPr>
              <a:defRPr>
                <a:solidFill>
                  <a:schemeClr val="tx1"/>
                </a:solidFill>
              </a:defRPr>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1567572"/>
      </p:ext>
    </p:extLst>
  </p:cSld>
  <p:clrMapOvr>
    <a:masterClrMapping/>
  </p:clrMapOvr>
  <p:extLst mod="1">
    <p:ext uri="{DCECCB84-F9BA-43D5-87BE-67443E8EF086}">
      <p15:sldGuideLst xmlns:p15="http://schemas.microsoft.com/office/powerpoint/2012/main">
        <p15:guide id="1" pos="3840"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 Tex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345C5230-E6E2-4FF1-88D2-8D7DB86B8083}"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4" cy="4059657"/>
          </a:xfrm>
        </p:spPr>
        <p:txBody>
          <a:bodyPr numCol="2" spcCol="720000"/>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2576716"/>
      </p:ext>
    </p:extLst>
  </p:cSld>
  <p:clrMapOvr>
    <a:masterClrMapping/>
  </p:clrMapOvr>
  <p:extLst mod="1">
    <p:ext uri="{DCECCB84-F9BA-43D5-87BE-67443E8EF086}">
      <p15:sldGuideLst xmlns:p15="http://schemas.microsoft.com/office/powerpoint/2012/main">
        <p15:guide id="1" pos="3840"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 Text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F9BDD75C-7849-4933-89F6-35B34E2C3A12}"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54558"/>
            <a:ext cx="10944224" cy="4068405"/>
          </a:xfrm>
        </p:spPr>
        <p:txBody>
          <a:bodyPr/>
          <a:lstStyle>
            <a:lvl1pPr marL="122238" indent="-122238">
              <a:buFont typeface="Arial" panose="020B0604020202020204" pitchFamily="34" charset="0"/>
              <a:buChar char="•"/>
              <a:defRPr>
                <a:solidFill>
                  <a:schemeClr val="tx1"/>
                </a:solidFill>
              </a:defRPr>
            </a:lvl1pPr>
            <a:lvl2pPr marL="650875" indent="-128588">
              <a:buFont typeface="Arial" panose="020B0604020202020204" pitchFamily="34" charset="0"/>
              <a:buChar char="•"/>
              <a:defRPr/>
            </a:lvl2pPr>
            <a:lvl3pPr marL="1274763" indent="-109538">
              <a:buClr>
                <a:schemeClr val="tx1"/>
              </a:buClr>
              <a:buFont typeface="Arial" panose="020B0604020202020204" pitchFamily="34" charset="0"/>
              <a:buChar char="•"/>
              <a:defRPr>
                <a:solidFill>
                  <a:schemeClr val="tx1"/>
                </a:solidFill>
              </a:defRPr>
            </a:lvl3pPr>
            <a:lvl4pPr marL="1436688" indent="-161925">
              <a:buFont typeface="Arial" panose="020B0604020202020204" pitchFamily="34" charset="0"/>
              <a:buChar char="•"/>
              <a:defRPr/>
            </a:lvl4pPr>
            <a:lvl5pPr marL="1436688" indent="-161925">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882129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 Text -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E72D4155-4D0E-4867-A0DB-3D0DB9BAB190}"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54558"/>
            <a:ext cx="10944223" cy="4068405"/>
          </a:xfrm>
        </p:spPr>
        <p:txBody>
          <a:bodyPr/>
          <a:lstStyle>
            <a:lvl1pPr marL="225425" indent="-225425">
              <a:lnSpc>
                <a:spcPct val="100000"/>
              </a:lnSpc>
              <a:spcBef>
                <a:spcPts val="1200"/>
              </a:spcBef>
              <a:buFont typeface="+mj-lt"/>
              <a:buAutoNum type="arabicPeriod"/>
              <a:defRPr>
                <a:solidFill>
                  <a:schemeClr val="tx1"/>
                </a:solidFill>
              </a:defRPr>
            </a:lvl1pPr>
            <a:lvl2pPr marL="222250" indent="0">
              <a:lnSpc>
                <a:spcPct val="100000"/>
              </a:lnSpc>
              <a:spcBef>
                <a:spcPts val="0"/>
              </a:spcBef>
              <a:buFontTx/>
              <a:buNone/>
              <a:defRPr/>
            </a:lvl2pPr>
            <a:lvl3pPr marL="1508125" indent="-342900">
              <a:buClr>
                <a:schemeClr val="accent1"/>
              </a:buClr>
              <a:buFont typeface="+mj-lt"/>
              <a:buAutoNum type="arabicPeriod"/>
              <a:defRPr>
                <a:solidFill>
                  <a:schemeClr val="accent1"/>
                </a:solidFill>
              </a:defRPr>
            </a:lvl3pPr>
            <a:lvl4pPr marL="1617663" indent="-342900">
              <a:buFont typeface="+mj-lt"/>
              <a:buAutoNum type="arabicPeriod"/>
              <a:defRPr/>
            </a:lvl4pPr>
            <a:lvl5pPr marL="1617663" indent="-342900">
              <a:buFont typeface="+mj-lt"/>
              <a:buAutoNum type="arabicPeriod"/>
              <a:defRPr/>
            </a:lvl5pPr>
          </a:lstStyle>
          <a:p>
            <a:pPr lvl="0"/>
            <a:r>
              <a:rPr lang="en-US" dirty="0"/>
              <a:t>Click to edit Master text styles</a:t>
            </a:r>
          </a:p>
          <a:p>
            <a:pPr lvl="1"/>
            <a:r>
              <a:rPr lang="en-US" dirty="0"/>
              <a:t/>
            </a:r>
            <a:br>
              <a:rPr lang="en-US" dirty="0"/>
            </a:br>
            <a:endParaRPr lang="en-US" dirty="0"/>
          </a:p>
        </p:txBody>
      </p:sp>
    </p:spTree>
    <p:extLst>
      <p:ext uri="{BB962C8B-B14F-4D97-AF65-F5344CB8AC3E}">
        <p14:creationId xmlns:p14="http://schemas.microsoft.com/office/powerpoint/2010/main" val="16177340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 Text -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0FD5FE4-687B-47FD-9C43-D7B397C9A3A8}"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2BD60870-9DC1-4D5E-B85C-125208EB6746}"/>
              </a:ext>
            </a:extLst>
          </p:cNvPr>
          <p:cNvSpPr>
            <a:spLocks noGrp="1"/>
          </p:cNvSpPr>
          <p:nvPr>
            <p:ph type="pic" sz="quarter" idx="14"/>
          </p:nvPr>
        </p:nvSpPr>
        <p:spPr>
          <a:xfrm>
            <a:off x="7080249" y="0"/>
            <a:ext cx="5111751" cy="6170400"/>
          </a:xfrm>
          <a:solidFill>
            <a:schemeClr val="bg2"/>
          </a:solidFill>
        </p:spPr>
        <p:txBody>
          <a:bodyPr tIns="1620000"/>
          <a:lstStyle>
            <a:lvl1pPr algn="ctr">
              <a:defRPr b="0"/>
            </a:lvl1pPr>
          </a:lstStyle>
          <a:p>
            <a:endParaRPr lang="en-GB"/>
          </a:p>
        </p:txBody>
      </p:sp>
    </p:spTree>
    <p:extLst>
      <p:ext uri="{BB962C8B-B14F-4D97-AF65-F5344CB8AC3E}">
        <p14:creationId xmlns:p14="http://schemas.microsoft.com/office/powerpoint/2010/main" val="12898267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 Text - Image right +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192C705D-4B33-4E43-900D-E1858655AFDC}"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2BD60870-9DC1-4D5E-B85C-125208EB6746}"/>
              </a:ext>
            </a:extLst>
          </p:cNvPr>
          <p:cNvSpPr>
            <a:spLocks noGrp="1"/>
          </p:cNvSpPr>
          <p:nvPr>
            <p:ph type="pic" sz="quarter" idx="14"/>
          </p:nvPr>
        </p:nvSpPr>
        <p:spPr>
          <a:xfrm>
            <a:off x="7080249" y="3069850"/>
            <a:ext cx="5111751" cy="3095999"/>
          </a:xfrm>
          <a:solidFill>
            <a:schemeClr val="bg2"/>
          </a:solidFill>
        </p:spPr>
        <p:txBody>
          <a:bodyPr tIns="540000"/>
          <a:lstStyle>
            <a:lvl1pPr algn="ctr">
              <a:defRPr b="0"/>
            </a:lvl1pPr>
          </a:lstStyle>
          <a:p>
            <a:endParaRPr lang="en-GB"/>
          </a:p>
        </p:txBody>
      </p:sp>
      <p:sp>
        <p:nvSpPr>
          <p:cNvPr id="6" name="Rectangle 5">
            <a:extLst>
              <a:ext uri="{FF2B5EF4-FFF2-40B4-BE49-F238E27FC236}">
                <a16:creationId xmlns:a16="http://schemas.microsoft.com/office/drawing/2014/main" id="{9FB0B089-AEBA-49A9-8E51-15275C38E703}"/>
              </a:ext>
            </a:extLst>
          </p:cNvPr>
          <p:cNvSpPr/>
          <p:nvPr userDrawn="1"/>
        </p:nvSpPr>
        <p:spPr>
          <a:xfrm>
            <a:off x="7080249" y="1"/>
            <a:ext cx="5111751" cy="3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5452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ex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2C0C2EFB-601F-4C83-8B2E-A9D401DEA796}"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4" cy="4059657"/>
          </a:xfrm>
        </p:spPr>
        <p:txBody>
          <a:bodyPr numCol="2" spcCol="720000"/>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1841109"/>
      </p:ext>
    </p:extLst>
  </p:cSld>
  <p:clrMapOvr>
    <a:masterClrMapping/>
  </p:clrMapOvr>
  <p:extLst mod="1">
    <p:ext uri="{DCECCB84-F9BA-43D5-87BE-67443E8EF086}">
      <p15:sldGuideLst xmlns:p15="http://schemas.microsoft.com/office/powerpoint/2012/main">
        <p15:guide id="1" pos="384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 Text - Objec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3E025F80-27C3-494C-A6AD-5F9F1481A781}" type="datetime1">
              <a:rPr lang="en-GB" smtClean="0"/>
              <a:t>30/06/2020</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933A3873-C506-4B1C-A429-7FD987703C6B}"/>
              </a:ext>
            </a:extLst>
          </p:cNvPr>
          <p:cNvSpPr>
            <a:spLocks noGrp="1"/>
          </p:cNvSpPr>
          <p:nvPr>
            <p:ph sz="quarter" idx="15" hasCustomPrompt="1"/>
          </p:nvPr>
        </p:nvSpPr>
        <p:spPr>
          <a:xfrm>
            <a:off x="7080248" y="0"/>
            <a:ext cx="5111751" cy="6170400"/>
          </a:xfrm>
        </p:spPr>
        <p:txBody>
          <a:bodyPr tIns="576000"/>
          <a:lstStyle>
            <a:lvl1pPr algn="ctr">
              <a:defRPr b="0"/>
            </a:lvl1pPr>
          </a:lstStyle>
          <a:p>
            <a:pPr lvl="0"/>
            <a:r>
              <a:rPr lang="en-US" dirty="0"/>
              <a:t>Click to add text or object</a:t>
            </a:r>
          </a:p>
        </p:txBody>
      </p:sp>
    </p:spTree>
    <p:extLst>
      <p:ext uri="{BB962C8B-B14F-4D97-AF65-F5344CB8AC3E}">
        <p14:creationId xmlns:p14="http://schemas.microsoft.com/office/powerpoint/2010/main" val="5626658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E34EE-3465-493D-B746-97B5937BA13A}"/>
              </a:ext>
            </a:extLst>
          </p:cNvPr>
          <p:cNvSpPr>
            <a:spLocks noGrp="1"/>
          </p:cNvSpPr>
          <p:nvPr>
            <p:ph type="title"/>
          </p:nvPr>
        </p:nvSpPr>
        <p:spPr>
          <a:xfrm>
            <a:off x="623887" y="549275"/>
            <a:ext cx="10944225" cy="730885"/>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F2B3E03-A68C-403F-BED5-FF9FDA073E67}"/>
              </a:ext>
            </a:extLst>
          </p:cNvPr>
          <p:cNvSpPr>
            <a:spLocks noGrp="1"/>
          </p:cNvSpPr>
          <p:nvPr>
            <p:ph type="dt" sz="half" idx="10"/>
          </p:nvPr>
        </p:nvSpPr>
        <p:spPr/>
        <p:txBody>
          <a:bodyPr/>
          <a:lstStyle/>
          <a:p>
            <a:fld id="{66A9F94E-D647-4D85-9510-FF7DB4D4C871}" type="datetime1">
              <a:rPr lang="en-GB" smtClean="0"/>
              <a:t>30/06/2020</a:t>
            </a:fld>
            <a:endParaRPr lang="en-GB"/>
          </a:p>
        </p:txBody>
      </p:sp>
      <p:sp>
        <p:nvSpPr>
          <p:cNvPr id="4" name="Footer Placeholder 3">
            <a:extLst>
              <a:ext uri="{FF2B5EF4-FFF2-40B4-BE49-F238E27FC236}">
                <a16:creationId xmlns:a16="http://schemas.microsoft.com/office/drawing/2014/main" id="{9255FCEC-01EE-423A-ADD8-1FA3A95782AA}"/>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802DA5CE-84D6-46BB-B57A-156F764BE0A1}"/>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Content Placeholder 6">
            <a:extLst>
              <a:ext uri="{FF2B5EF4-FFF2-40B4-BE49-F238E27FC236}">
                <a16:creationId xmlns:a16="http://schemas.microsoft.com/office/drawing/2014/main" id="{E7012A88-7683-4B48-9609-E598547E175E}"/>
              </a:ext>
            </a:extLst>
          </p:cNvPr>
          <p:cNvSpPr>
            <a:spLocks noGrp="1"/>
          </p:cNvSpPr>
          <p:nvPr>
            <p:ph sz="quarter" idx="13"/>
          </p:nvPr>
        </p:nvSpPr>
        <p:spPr>
          <a:xfrm>
            <a:off x="623887" y="1536700"/>
            <a:ext cx="10937875" cy="4032000"/>
          </a:xfrm>
          <a:solidFill>
            <a:schemeClr val="bg1"/>
          </a:solidFill>
          <a:ln w="6350">
            <a:solidFill>
              <a:schemeClr val="accent1"/>
            </a:solidFill>
          </a:ln>
        </p:spPr>
        <p:txBody>
          <a:bodyPr tIns="360000"/>
          <a:lstStyle>
            <a:lvl1pPr algn="ctr">
              <a:defRPr/>
            </a:lvl1pPr>
          </a:lstStyle>
          <a:p>
            <a:pPr lvl="0"/>
            <a:r>
              <a:rPr lang="en-US" dirty="0"/>
              <a:t>Click to edit Master text styles</a:t>
            </a:r>
          </a:p>
        </p:txBody>
      </p:sp>
    </p:spTree>
    <p:extLst>
      <p:ext uri="{BB962C8B-B14F-4D97-AF65-F5344CB8AC3E}">
        <p14:creationId xmlns:p14="http://schemas.microsoft.com/office/powerpoint/2010/main" val="16308294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0BAF7A-410B-43F9-88E0-547B64A24855}"/>
              </a:ext>
            </a:extLst>
          </p:cNvPr>
          <p:cNvSpPr/>
          <p:nvPr userDrawn="1"/>
        </p:nvSpPr>
        <p:spPr>
          <a:xfrm>
            <a:off x="-14948" y="-15522"/>
            <a:ext cx="12206948" cy="6873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125BA809-7489-4E2D-A256-CA416E45970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5796221" y="-19055"/>
            <a:ext cx="6395778" cy="2142000"/>
          </a:xfrm>
          <a:prstGeom prst="rect">
            <a:avLst/>
          </a:prstGeom>
        </p:spPr>
      </p:pic>
      <p:sp>
        <p:nvSpPr>
          <p:cNvPr id="7" name="Rectangle 6">
            <a:extLst>
              <a:ext uri="{FF2B5EF4-FFF2-40B4-BE49-F238E27FC236}">
                <a16:creationId xmlns:a16="http://schemas.microsoft.com/office/drawing/2014/main" id="{1BE43F64-D719-44E0-970B-207D7B976BFD}"/>
              </a:ext>
            </a:extLst>
          </p:cNvPr>
          <p:cNvSpPr/>
          <p:nvPr userDrawn="1"/>
        </p:nvSpPr>
        <p:spPr>
          <a:xfrm>
            <a:off x="0" y="-15522"/>
            <a:ext cx="5796219" cy="216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8B0C835-D299-41EA-86EC-9F33371D62E3}"/>
              </a:ext>
            </a:extLst>
          </p:cNvPr>
          <p:cNvSpPr/>
          <p:nvPr userDrawn="1"/>
        </p:nvSpPr>
        <p:spPr>
          <a:xfrm>
            <a:off x="-29898" y="2119744"/>
            <a:ext cx="12221897" cy="4738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F4DC6C0-736A-4DAD-97BD-363E40C125DD}"/>
              </a:ext>
            </a:extLst>
          </p:cNvPr>
          <p:cNvSpPr>
            <a:spLocks noGrp="1"/>
          </p:cNvSpPr>
          <p:nvPr>
            <p:ph type="title"/>
          </p:nvPr>
        </p:nvSpPr>
        <p:spPr>
          <a:xfrm>
            <a:off x="623887" y="2615819"/>
            <a:ext cx="5757200" cy="1141413"/>
          </a:xfrm>
        </p:spPr>
        <p:txBody>
          <a:bodyPr/>
          <a:lstStyle>
            <a:lvl1pPr>
              <a:lnSpc>
                <a:spcPct val="100000"/>
              </a:lnSpc>
              <a:defRPr/>
            </a:lvl1pPr>
          </a:lstStyle>
          <a:p>
            <a:r>
              <a:rPr lang="en-US" dirty="0"/>
              <a:t>Click to edit Master title style</a:t>
            </a:r>
            <a:endParaRPr lang="en-GB" dirty="0"/>
          </a:p>
        </p:txBody>
      </p:sp>
      <p:sp>
        <p:nvSpPr>
          <p:cNvPr id="12" name="Text Placeholder 11">
            <a:extLst>
              <a:ext uri="{FF2B5EF4-FFF2-40B4-BE49-F238E27FC236}">
                <a16:creationId xmlns:a16="http://schemas.microsoft.com/office/drawing/2014/main" id="{1C9ABA23-21E4-4396-9460-CFB6FDF6C763}"/>
              </a:ext>
            </a:extLst>
          </p:cNvPr>
          <p:cNvSpPr>
            <a:spLocks noGrp="1"/>
          </p:cNvSpPr>
          <p:nvPr>
            <p:ph type="body" sz="quarter" idx="13" hasCustomPrompt="1"/>
          </p:nvPr>
        </p:nvSpPr>
        <p:spPr>
          <a:xfrm>
            <a:off x="623886" y="396589"/>
            <a:ext cx="5133313" cy="1737011"/>
          </a:xfrm>
        </p:spPr>
        <p:txBody>
          <a:bodyPr lIns="0" tIns="0"/>
          <a:lstStyle>
            <a:lvl1pPr>
              <a:defRPr sz="9200" b="0">
                <a:solidFill>
                  <a:schemeClr val="bg1"/>
                </a:solidFill>
              </a:defRPr>
            </a:lvl1pPr>
          </a:lstStyle>
          <a:p>
            <a:pPr lvl="0"/>
            <a:r>
              <a:rPr lang="en-US" dirty="0"/>
              <a:t>Number</a:t>
            </a:r>
            <a:endParaRPr lang="en-GB" dirty="0"/>
          </a:p>
        </p:txBody>
      </p:sp>
    </p:spTree>
    <p:extLst>
      <p:ext uri="{BB962C8B-B14F-4D97-AF65-F5344CB8AC3E}">
        <p14:creationId xmlns:p14="http://schemas.microsoft.com/office/powerpoint/2010/main" val="418074389"/>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3636"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Navigati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4281397-F109-4B25-ADF8-9EB6ABE24322}"/>
              </a:ext>
            </a:extLst>
          </p:cNvPr>
          <p:cNvSpPr/>
          <p:nvPr userDrawn="1"/>
        </p:nvSpPr>
        <p:spPr>
          <a:xfrm>
            <a:off x="4043362" y="-21638"/>
            <a:ext cx="4105275" cy="6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8148637" y="-21638"/>
            <a:ext cx="4043363" cy="6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0" y="-21638"/>
            <a:ext cx="4043363" cy="6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9F9B1721-7C07-4274-B3F6-9CBFD623775B}" type="datetime1">
              <a:rPr lang="en-GB" smtClean="0"/>
              <a:t>30/06/2020</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left">
            <a:extLst>
              <a:ext uri="{FF2B5EF4-FFF2-40B4-BE49-F238E27FC236}">
                <a16:creationId xmlns:a16="http://schemas.microsoft.com/office/drawing/2014/main" id="{4E434AA3-69EE-483D-942E-6D0B177E6364}"/>
              </a:ext>
            </a:extLst>
          </p:cNvPr>
          <p:cNvSpPr>
            <a:spLocks noGrp="1"/>
          </p:cNvSpPr>
          <p:nvPr>
            <p:ph type="body" sz="quarter" idx="13"/>
          </p:nvPr>
        </p:nvSpPr>
        <p:spPr>
          <a:xfrm>
            <a:off x="623887"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left">
            <a:extLst>
              <a:ext uri="{FF2B5EF4-FFF2-40B4-BE49-F238E27FC236}">
                <a16:creationId xmlns:a16="http://schemas.microsoft.com/office/drawing/2014/main" id="{BB361D2C-6287-4498-9BD7-4E88B5D771BC}"/>
              </a:ext>
            </a:extLst>
          </p:cNvPr>
          <p:cNvSpPr>
            <a:spLocks noGrp="1"/>
          </p:cNvSpPr>
          <p:nvPr>
            <p:ph type="body" sz="quarter" idx="14"/>
          </p:nvPr>
        </p:nvSpPr>
        <p:spPr>
          <a:xfrm>
            <a:off x="630237"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1" name="Title middle">
            <a:extLst>
              <a:ext uri="{FF2B5EF4-FFF2-40B4-BE49-F238E27FC236}">
                <a16:creationId xmlns:a16="http://schemas.microsoft.com/office/drawing/2014/main" id="{896F03CA-A605-462F-87CC-CF2F565BE72C}"/>
              </a:ext>
            </a:extLst>
          </p:cNvPr>
          <p:cNvSpPr>
            <a:spLocks noGrp="1"/>
          </p:cNvSpPr>
          <p:nvPr>
            <p:ph type="body" sz="quarter" idx="15"/>
          </p:nvPr>
        </p:nvSpPr>
        <p:spPr>
          <a:xfrm>
            <a:off x="4615691"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middle">
            <a:extLst>
              <a:ext uri="{FF2B5EF4-FFF2-40B4-BE49-F238E27FC236}">
                <a16:creationId xmlns:a16="http://schemas.microsoft.com/office/drawing/2014/main" id="{E772EEFB-A70B-46FF-8196-7E88E7CA15CE}"/>
              </a:ext>
            </a:extLst>
          </p:cNvPr>
          <p:cNvSpPr>
            <a:spLocks noGrp="1"/>
          </p:cNvSpPr>
          <p:nvPr>
            <p:ph type="body" sz="quarter" idx="16"/>
          </p:nvPr>
        </p:nvSpPr>
        <p:spPr>
          <a:xfrm>
            <a:off x="4615691"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3" name="Title right">
            <a:extLst>
              <a:ext uri="{FF2B5EF4-FFF2-40B4-BE49-F238E27FC236}">
                <a16:creationId xmlns:a16="http://schemas.microsoft.com/office/drawing/2014/main" id="{F0898F7C-34DE-41D4-9FE5-31A014DF93AB}"/>
              </a:ext>
            </a:extLst>
          </p:cNvPr>
          <p:cNvSpPr>
            <a:spLocks noGrp="1"/>
          </p:cNvSpPr>
          <p:nvPr>
            <p:ph type="body" sz="quarter" idx="17"/>
          </p:nvPr>
        </p:nvSpPr>
        <p:spPr>
          <a:xfrm>
            <a:off x="8683695"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right">
            <a:extLst>
              <a:ext uri="{FF2B5EF4-FFF2-40B4-BE49-F238E27FC236}">
                <a16:creationId xmlns:a16="http://schemas.microsoft.com/office/drawing/2014/main" id="{9FD3878C-E924-46A5-BA43-4B6507584C32}"/>
              </a:ext>
            </a:extLst>
          </p:cNvPr>
          <p:cNvSpPr>
            <a:spLocks noGrp="1"/>
          </p:cNvSpPr>
          <p:nvPr>
            <p:ph type="body" sz="quarter" idx="18"/>
          </p:nvPr>
        </p:nvSpPr>
        <p:spPr>
          <a:xfrm>
            <a:off x="8683695"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5" name="TextBox 14">
            <a:extLst>
              <a:ext uri="{FF2B5EF4-FFF2-40B4-BE49-F238E27FC236}">
                <a16:creationId xmlns:a16="http://schemas.microsoft.com/office/drawing/2014/main"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16" name="TextBox 15">
            <a:extLst>
              <a:ext uri="{FF2B5EF4-FFF2-40B4-BE49-F238E27FC236}">
                <a16:creationId xmlns:a16="http://schemas.microsoft.com/office/drawing/2014/main" id="{84866B89-9FD0-4190-ADC9-0681CB88C8C9}"/>
              </a:ext>
            </a:extLst>
          </p:cNvPr>
          <p:cNvSpPr txBox="1"/>
          <p:nvPr userDrawn="1"/>
        </p:nvSpPr>
        <p:spPr>
          <a:xfrm>
            <a:off x="4606167" y="493855"/>
            <a:ext cx="650732" cy="969496"/>
          </a:xfrm>
          <a:prstGeom prst="rect">
            <a:avLst/>
          </a:prstGeom>
          <a:noFill/>
        </p:spPr>
        <p:txBody>
          <a:bodyPr wrap="square" lIns="36000" tIns="0" rIns="36000" bIns="36000" rtlCol="0">
            <a:spAutoFit/>
          </a:bodyPr>
          <a:lstStyle/>
          <a:p>
            <a:r>
              <a:rPr lang="en-GB" sz="6000" b="1" dirty="0"/>
              <a:t>2</a:t>
            </a:r>
          </a:p>
        </p:txBody>
      </p:sp>
      <p:sp>
        <p:nvSpPr>
          <p:cNvPr id="17" name="TextBox 16">
            <a:extLst>
              <a:ext uri="{FF2B5EF4-FFF2-40B4-BE49-F238E27FC236}">
                <a16:creationId xmlns:a16="http://schemas.microsoft.com/office/drawing/2014/main" id="{F6D45823-76BE-41EE-B39B-8EA470BD45B0}"/>
              </a:ext>
            </a:extLst>
          </p:cNvPr>
          <p:cNvSpPr txBox="1"/>
          <p:nvPr userDrawn="1"/>
        </p:nvSpPr>
        <p:spPr>
          <a:xfrm>
            <a:off x="8723395" y="493855"/>
            <a:ext cx="650732" cy="969496"/>
          </a:xfrm>
          <a:prstGeom prst="rect">
            <a:avLst/>
          </a:prstGeom>
          <a:noFill/>
        </p:spPr>
        <p:txBody>
          <a:bodyPr wrap="square" lIns="36000" tIns="0" rIns="36000" bIns="36000" rtlCol="0">
            <a:spAutoFit/>
          </a:bodyPr>
          <a:lstStyle/>
          <a:p>
            <a:r>
              <a:rPr lang="en-GB" sz="6000" b="1" dirty="0"/>
              <a:t>3</a:t>
            </a:r>
          </a:p>
        </p:txBody>
      </p:sp>
    </p:spTree>
    <p:extLst>
      <p:ext uri="{BB962C8B-B14F-4D97-AF65-F5344CB8AC3E}">
        <p14:creationId xmlns:p14="http://schemas.microsoft.com/office/powerpoint/2010/main" val="3729858261"/>
      </p:ext>
    </p:extLst>
  </p:cSld>
  <p:clrMapOvr>
    <a:masterClrMapping/>
  </p:clrMapOvr>
  <p:extLst mod="1">
    <p:ext uri="{DCECCB84-F9BA-43D5-87BE-67443E8EF086}">
      <p15:sldGuideLst xmlns:p15="http://schemas.microsoft.com/office/powerpoint/2012/main">
        <p15:guide id="1" pos="2547" userDrawn="1">
          <p15:clr>
            <a:srgbClr val="FBAE40"/>
          </p15:clr>
        </p15:guide>
        <p15:guide id="2" pos="5133" userDrawn="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Navigation - Horizontal #">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B2B580DB-C7FA-4644-8D54-5E25B263409A}" type="datetime1">
              <a:rPr lang="en-GB" smtClean="0"/>
              <a:t>30/06/2020</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15" name="Number 1">
            <a:extLst>
              <a:ext uri="{FF2B5EF4-FFF2-40B4-BE49-F238E27FC236}">
                <a16:creationId xmlns:a16="http://schemas.microsoft.com/office/drawing/2014/main"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8" name="Title 1">
            <a:extLst>
              <a:ext uri="{FF2B5EF4-FFF2-40B4-BE49-F238E27FC236}">
                <a16:creationId xmlns:a16="http://schemas.microsoft.com/office/drawing/2014/main" id="{4E434AA3-69EE-483D-942E-6D0B177E6364}"/>
              </a:ext>
            </a:extLst>
          </p:cNvPr>
          <p:cNvSpPr>
            <a:spLocks noGrp="1"/>
          </p:cNvSpPr>
          <p:nvPr>
            <p:ph type="body" sz="quarter" idx="13"/>
          </p:nvPr>
        </p:nvSpPr>
        <p:spPr>
          <a:xfrm>
            <a:off x="1511780" y="875286"/>
            <a:ext cx="4422127" cy="546089"/>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1">
            <a:extLst>
              <a:ext uri="{FF2B5EF4-FFF2-40B4-BE49-F238E27FC236}">
                <a16:creationId xmlns:a16="http://schemas.microsoft.com/office/drawing/2014/main" id="{BB361D2C-6287-4498-9BD7-4E88B5D771BC}"/>
              </a:ext>
            </a:extLst>
          </p:cNvPr>
          <p:cNvSpPr>
            <a:spLocks noGrp="1"/>
          </p:cNvSpPr>
          <p:nvPr>
            <p:ph type="body" sz="quarter" idx="14"/>
          </p:nvPr>
        </p:nvSpPr>
        <p:spPr>
          <a:xfrm>
            <a:off x="1511780" y="1421375"/>
            <a:ext cx="442212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6" name="Number 2">
            <a:extLst>
              <a:ext uri="{FF2B5EF4-FFF2-40B4-BE49-F238E27FC236}">
                <a16:creationId xmlns:a16="http://schemas.microsoft.com/office/drawing/2014/main" id="{84866B89-9FD0-4190-ADC9-0681CB88C8C9}"/>
              </a:ext>
            </a:extLst>
          </p:cNvPr>
          <p:cNvSpPr txBox="1"/>
          <p:nvPr userDrawn="1"/>
        </p:nvSpPr>
        <p:spPr>
          <a:xfrm>
            <a:off x="6725912" y="493855"/>
            <a:ext cx="650732" cy="969496"/>
          </a:xfrm>
          <a:prstGeom prst="rect">
            <a:avLst/>
          </a:prstGeom>
          <a:noFill/>
        </p:spPr>
        <p:txBody>
          <a:bodyPr wrap="square" lIns="36000" tIns="0" rIns="36000" bIns="36000" rtlCol="0">
            <a:spAutoFit/>
          </a:bodyPr>
          <a:lstStyle/>
          <a:p>
            <a:r>
              <a:rPr lang="en-GB" sz="6000" b="1" dirty="0"/>
              <a:t>2</a:t>
            </a:r>
          </a:p>
        </p:txBody>
      </p:sp>
      <p:sp>
        <p:nvSpPr>
          <p:cNvPr id="11" name="Title 2">
            <a:extLst>
              <a:ext uri="{FF2B5EF4-FFF2-40B4-BE49-F238E27FC236}">
                <a16:creationId xmlns:a16="http://schemas.microsoft.com/office/drawing/2014/main" id="{896F03CA-A605-462F-87CC-CF2F565BE72C}"/>
              </a:ext>
            </a:extLst>
          </p:cNvPr>
          <p:cNvSpPr>
            <a:spLocks noGrp="1"/>
          </p:cNvSpPr>
          <p:nvPr>
            <p:ph type="body" sz="quarter" idx="15"/>
          </p:nvPr>
        </p:nvSpPr>
        <p:spPr>
          <a:xfrm>
            <a:off x="7633251" y="875286"/>
            <a:ext cx="3921007" cy="588065"/>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2">
            <a:extLst>
              <a:ext uri="{FF2B5EF4-FFF2-40B4-BE49-F238E27FC236}">
                <a16:creationId xmlns:a16="http://schemas.microsoft.com/office/drawing/2014/main" id="{E772EEFB-A70B-46FF-8196-7E88E7CA15CE}"/>
              </a:ext>
            </a:extLst>
          </p:cNvPr>
          <p:cNvSpPr>
            <a:spLocks noGrp="1"/>
          </p:cNvSpPr>
          <p:nvPr>
            <p:ph type="body" sz="quarter" idx="16"/>
          </p:nvPr>
        </p:nvSpPr>
        <p:spPr>
          <a:xfrm>
            <a:off x="7633251" y="1421375"/>
            <a:ext cx="392100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7" name="Number 3">
            <a:extLst>
              <a:ext uri="{FF2B5EF4-FFF2-40B4-BE49-F238E27FC236}">
                <a16:creationId xmlns:a16="http://schemas.microsoft.com/office/drawing/2014/main" id="{F6D45823-76BE-41EE-B39B-8EA470BD45B0}"/>
              </a:ext>
            </a:extLst>
          </p:cNvPr>
          <p:cNvSpPr txBox="1"/>
          <p:nvPr userDrawn="1"/>
        </p:nvSpPr>
        <p:spPr>
          <a:xfrm>
            <a:off x="637741" y="3491455"/>
            <a:ext cx="650732" cy="969496"/>
          </a:xfrm>
          <a:prstGeom prst="rect">
            <a:avLst/>
          </a:prstGeom>
          <a:noFill/>
        </p:spPr>
        <p:txBody>
          <a:bodyPr wrap="square" lIns="36000" tIns="0" rIns="36000" bIns="36000" rtlCol="0">
            <a:spAutoFit/>
          </a:bodyPr>
          <a:lstStyle/>
          <a:p>
            <a:r>
              <a:rPr lang="en-GB" sz="6000" b="1" dirty="0"/>
              <a:t>3</a:t>
            </a:r>
          </a:p>
        </p:txBody>
      </p:sp>
      <p:sp>
        <p:nvSpPr>
          <p:cNvPr id="13" name="Title 3">
            <a:extLst>
              <a:ext uri="{FF2B5EF4-FFF2-40B4-BE49-F238E27FC236}">
                <a16:creationId xmlns:a16="http://schemas.microsoft.com/office/drawing/2014/main" id="{F0898F7C-34DE-41D4-9FE5-31A014DF93AB}"/>
              </a:ext>
            </a:extLst>
          </p:cNvPr>
          <p:cNvSpPr>
            <a:spLocks noGrp="1"/>
          </p:cNvSpPr>
          <p:nvPr>
            <p:ph type="body" sz="quarter" idx="17"/>
          </p:nvPr>
        </p:nvSpPr>
        <p:spPr>
          <a:xfrm>
            <a:off x="1511779" y="3926475"/>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3">
            <a:extLst>
              <a:ext uri="{FF2B5EF4-FFF2-40B4-BE49-F238E27FC236}">
                <a16:creationId xmlns:a16="http://schemas.microsoft.com/office/drawing/2014/main" id="{9FD3878C-E924-46A5-BA43-4B6507584C32}"/>
              </a:ext>
            </a:extLst>
          </p:cNvPr>
          <p:cNvSpPr>
            <a:spLocks noGrp="1"/>
          </p:cNvSpPr>
          <p:nvPr>
            <p:ph type="body" sz="quarter" idx="18"/>
          </p:nvPr>
        </p:nvSpPr>
        <p:spPr>
          <a:xfrm>
            <a:off x="1511779" y="4447699"/>
            <a:ext cx="4422126" cy="1599603"/>
          </a:xfrm>
        </p:spPr>
        <p:txBody>
          <a:bodyPr/>
          <a:lstStyle>
            <a:lvl1pPr>
              <a:lnSpc>
                <a:spcPct val="110000"/>
              </a:lnSpc>
              <a:defRPr b="0">
                <a:solidFill>
                  <a:schemeClr val="tx1"/>
                </a:solidFill>
              </a:defRPr>
            </a:lvl1pPr>
          </a:lstStyle>
          <a:p>
            <a:pPr lvl="0"/>
            <a:r>
              <a:rPr lang="en-US" dirty="0"/>
              <a:t>Click to edit Master text styles</a:t>
            </a:r>
          </a:p>
        </p:txBody>
      </p:sp>
      <p:sp>
        <p:nvSpPr>
          <p:cNvPr id="20" name="Number 4">
            <a:extLst>
              <a:ext uri="{FF2B5EF4-FFF2-40B4-BE49-F238E27FC236}">
                <a16:creationId xmlns:a16="http://schemas.microsoft.com/office/drawing/2014/main" id="{6D8893B4-B93C-4286-8B2B-044A6AE7EE23}"/>
              </a:ext>
            </a:extLst>
          </p:cNvPr>
          <p:cNvSpPr txBox="1"/>
          <p:nvPr userDrawn="1"/>
        </p:nvSpPr>
        <p:spPr>
          <a:xfrm>
            <a:off x="6725912" y="3491455"/>
            <a:ext cx="650732" cy="969496"/>
          </a:xfrm>
          <a:prstGeom prst="rect">
            <a:avLst/>
          </a:prstGeom>
          <a:noFill/>
        </p:spPr>
        <p:txBody>
          <a:bodyPr wrap="square" lIns="36000" tIns="0" rIns="36000" bIns="36000" rtlCol="0">
            <a:spAutoFit/>
          </a:bodyPr>
          <a:lstStyle/>
          <a:p>
            <a:r>
              <a:rPr lang="en-GB" sz="6000" b="1" dirty="0"/>
              <a:t>4</a:t>
            </a:r>
          </a:p>
        </p:txBody>
      </p:sp>
      <p:sp>
        <p:nvSpPr>
          <p:cNvPr id="22" name="Title 4">
            <a:extLst>
              <a:ext uri="{FF2B5EF4-FFF2-40B4-BE49-F238E27FC236}">
                <a16:creationId xmlns:a16="http://schemas.microsoft.com/office/drawing/2014/main" id="{5ADFDB02-9797-465C-A774-7BB28E0ABDCB}"/>
              </a:ext>
            </a:extLst>
          </p:cNvPr>
          <p:cNvSpPr>
            <a:spLocks noGrp="1"/>
          </p:cNvSpPr>
          <p:nvPr>
            <p:ph type="body" sz="quarter" idx="19"/>
          </p:nvPr>
        </p:nvSpPr>
        <p:spPr>
          <a:xfrm>
            <a:off x="7633251" y="3926475"/>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23" name="Content 4">
            <a:extLst>
              <a:ext uri="{FF2B5EF4-FFF2-40B4-BE49-F238E27FC236}">
                <a16:creationId xmlns:a16="http://schemas.microsoft.com/office/drawing/2014/main" id="{AB00CB98-0AEE-4D3E-8B92-3518E31C2BA9}"/>
              </a:ext>
            </a:extLst>
          </p:cNvPr>
          <p:cNvSpPr>
            <a:spLocks noGrp="1"/>
          </p:cNvSpPr>
          <p:nvPr>
            <p:ph type="body" sz="quarter" idx="20"/>
          </p:nvPr>
        </p:nvSpPr>
        <p:spPr>
          <a:xfrm>
            <a:off x="7633251" y="4447699"/>
            <a:ext cx="4422126" cy="1599603"/>
          </a:xfrm>
        </p:spPr>
        <p:txBody>
          <a:bodyPr/>
          <a:lstStyle>
            <a:lvl1pPr>
              <a:lnSpc>
                <a:spcPct val="110000"/>
              </a:lnSpc>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843695699"/>
      </p:ext>
    </p:extLst>
  </p:cSld>
  <p:clrMapOvr>
    <a:masterClrMapping/>
  </p:clrMapOvr>
  <p:extLst mod="1">
    <p:ext uri="{DCECCB84-F9BA-43D5-87BE-67443E8EF086}">
      <p15:sldGuideLst xmlns:p15="http://schemas.microsoft.com/office/powerpoint/2012/main">
        <p15:guide id="3" orient="horz" pos="1956"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Navigation - Horizontal">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0EC41CD3-EC2E-487A-B882-FB0553BC7893}" type="datetime1">
              <a:rPr lang="en-GB" smtClean="0"/>
              <a:t>30/06/2020</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1">
            <a:extLst>
              <a:ext uri="{FF2B5EF4-FFF2-40B4-BE49-F238E27FC236}">
                <a16:creationId xmlns:a16="http://schemas.microsoft.com/office/drawing/2014/main" id="{4E434AA3-69EE-483D-942E-6D0B177E6364}"/>
              </a:ext>
            </a:extLst>
          </p:cNvPr>
          <p:cNvSpPr>
            <a:spLocks noGrp="1"/>
          </p:cNvSpPr>
          <p:nvPr>
            <p:ph type="body" sz="quarter" idx="13"/>
          </p:nvPr>
        </p:nvSpPr>
        <p:spPr>
          <a:xfrm>
            <a:off x="637137" y="504228"/>
            <a:ext cx="4422127" cy="546089"/>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1">
            <a:extLst>
              <a:ext uri="{FF2B5EF4-FFF2-40B4-BE49-F238E27FC236}">
                <a16:creationId xmlns:a16="http://schemas.microsoft.com/office/drawing/2014/main" id="{BB361D2C-6287-4498-9BD7-4E88B5D771BC}"/>
              </a:ext>
            </a:extLst>
          </p:cNvPr>
          <p:cNvSpPr>
            <a:spLocks noGrp="1"/>
          </p:cNvSpPr>
          <p:nvPr>
            <p:ph type="body" sz="quarter" idx="14"/>
          </p:nvPr>
        </p:nvSpPr>
        <p:spPr>
          <a:xfrm>
            <a:off x="637137" y="1050317"/>
            <a:ext cx="442212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1" name="Title 2">
            <a:extLst>
              <a:ext uri="{FF2B5EF4-FFF2-40B4-BE49-F238E27FC236}">
                <a16:creationId xmlns:a16="http://schemas.microsoft.com/office/drawing/2014/main" id="{896F03CA-A605-462F-87CC-CF2F565BE72C}"/>
              </a:ext>
            </a:extLst>
          </p:cNvPr>
          <p:cNvSpPr>
            <a:spLocks noGrp="1"/>
          </p:cNvSpPr>
          <p:nvPr>
            <p:ph type="body" sz="quarter" idx="15"/>
          </p:nvPr>
        </p:nvSpPr>
        <p:spPr>
          <a:xfrm>
            <a:off x="6692348" y="504228"/>
            <a:ext cx="3921007" cy="588065"/>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2">
            <a:extLst>
              <a:ext uri="{FF2B5EF4-FFF2-40B4-BE49-F238E27FC236}">
                <a16:creationId xmlns:a16="http://schemas.microsoft.com/office/drawing/2014/main" id="{E772EEFB-A70B-46FF-8196-7E88E7CA15CE}"/>
              </a:ext>
            </a:extLst>
          </p:cNvPr>
          <p:cNvSpPr>
            <a:spLocks noGrp="1"/>
          </p:cNvSpPr>
          <p:nvPr>
            <p:ph type="body" sz="quarter" idx="16"/>
          </p:nvPr>
        </p:nvSpPr>
        <p:spPr>
          <a:xfrm>
            <a:off x="6692348" y="1050317"/>
            <a:ext cx="392100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3" name="Title 3">
            <a:extLst>
              <a:ext uri="{FF2B5EF4-FFF2-40B4-BE49-F238E27FC236}">
                <a16:creationId xmlns:a16="http://schemas.microsoft.com/office/drawing/2014/main" id="{F0898F7C-34DE-41D4-9FE5-31A014DF93AB}"/>
              </a:ext>
            </a:extLst>
          </p:cNvPr>
          <p:cNvSpPr>
            <a:spLocks noGrp="1"/>
          </p:cNvSpPr>
          <p:nvPr>
            <p:ph type="body" sz="quarter" idx="17"/>
          </p:nvPr>
        </p:nvSpPr>
        <p:spPr>
          <a:xfrm>
            <a:off x="637137" y="3555418"/>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3">
            <a:extLst>
              <a:ext uri="{FF2B5EF4-FFF2-40B4-BE49-F238E27FC236}">
                <a16:creationId xmlns:a16="http://schemas.microsoft.com/office/drawing/2014/main" id="{9FD3878C-E924-46A5-BA43-4B6507584C32}"/>
              </a:ext>
            </a:extLst>
          </p:cNvPr>
          <p:cNvSpPr>
            <a:spLocks noGrp="1"/>
          </p:cNvSpPr>
          <p:nvPr>
            <p:ph type="body" sz="quarter" idx="18"/>
          </p:nvPr>
        </p:nvSpPr>
        <p:spPr>
          <a:xfrm>
            <a:off x="637137" y="4076642"/>
            <a:ext cx="4422126" cy="1599603"/>
          </a:xfrm>
        </p:spPr>
        <p:txBody>
          <a:bodyPr/>
          <a:lstStyle>
            <a:lvl1pPr>
              <a:lnSpc>
                <a:spcPct val="110000"/>
              </a:lnSpc>
              <a:defRPr b="0">
                <a:solidFill>
                  <a:schemeClr val="tx1"/>
                </a:solidFill>
              </a:defRPr>
            </a:lvl1pPr>
          </a:lstStyle>
          <a:p>
            <a:pPr lvl="0"/>
            <a:r>
              <a:rPr lang="en-US" dirty="0"/>
              <a:t>Click to edit Master text styles</a:t>
            </a:r>
          </a:p>
        </p:txBody>
      </p:sp>
      <p:sp>
        <p:nvSpPr>
          <p:cNvPr id="22" name="Title 4">
            <a:extLst>
              <a:ext uri="{FF2B5EF4-FFF2-40B4-BE49-F238E27FC236}">
                <a16:creationId xmlns:a16="http://schemas.microsoft.com/office/drawing/2014/main" id="{5ADFDB02-9797-465C-A774-7BB28E0ABDCB}"/>
              </a:ext>
            </a:extLst>
          </p:cNvPr>
          <p:cNvSpPr>
            <a:spLocks noGrp="1"/>
          </p:cNvSpPr>
          <p:nvPr>
            <p:ph type="body" sz="quarter" idx="19"/>
          </p:nvPr>
        </p:nvSpPr>
        <p:spPr>
          <a:xfrm>
            <a:off x="6692348" y="3555418"/>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23" name="Content 4">
            <a:extLst>
              <a:ext uri="{FF2B5EF4-FFF2-40B4-BE49-F238E27FC236}">
                <a16:creationId xmlns:a16="http://schemas.microsoft.com/office/drawing/2014/main" id="{AB00CB98-0AEE-4D3E-8B92-3518E31C2BA9}"/>
              </a:ext>
            </a:extLst>
          </p:cNvPr>
          <p:cNvSpPr>
            <a:spLocks noGrp="1"/>
          </p:cNvSpPr>
          <p:nvPr>
            <p:ph type="body" sz="quarter" idx="20"/>
          </p:nvPr>
        </p:nvSpPr>
        <p:spPr>
          <a:xfrm>
            <a:off x="6692348" y="4076642"/>
            <a:ext cx="4422126" cy="1599603"/>
          </a:xfrm>
        </p:spPr>
        <p:txBody>
          <a:bodyPr/>
          <a:lstStyle>
            <a:lvl1pPr>
              <a:lnSpc>
                <a:spcPct val="110000"/>
              </a:lnSpc>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12355006"/>
      </p:ext>
    </p:extLst>
  </p:cSld>
  <p:clrMapOvr>
    <a:masterClrMapping/>
  </p:clrMapOvr>
  <p:extLst mod="1">
    <p:ext uri="{DCECCB84-F9BA-43D5-87BE-67443E8EF086}">
      <p15:sldGuideLst xmlns:p15="http://schemas.microsoft.com/office/powerpoint/2012/main">
        <p15:guide id="3" orient="horz" pos="1956" userDrawn="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6EFAC1E-0398-4D9B-AED0-FFCE330C5E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id="{6EEB431D-52D0-40B3-A9B8-91A7C4E84D06}"/>
              </a:ext>
            </a:extLst>
          </p:cNvPr>
          <p:cNvSpPr/>
          <p:nvPr userDrawn="1"/>
        </p:nvSpPr>
        <p:spPr>
          <a:xfrm>
            <a:off x="0" y="1"/>
            <a:ext cx="12192000"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id="{0635D7B6-00AD-44C6-9F8B-A652A3A55887}"/>
              </a:ext>
            </a:extLst>
          </p:cNvPr>
          <p:cNvCxnSpPr/>
          <p:nvPr userDrawn="1"/>
        </p:nvCxnSpPr>
        <p:spPr>
          <a:xfrm>
            <a:off x="4836000"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8298487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6EFAC1E-0398-4D9B-AED0-FFCE330C5E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id="{6EEB431D-52D0-40B3-A9B8-91A7C4E84D06}"/>
              </a:ext>
            </a:extLst>
          </p:cNvPr>
          <p:cNvSpPr/>
          <p:nvPr userDrawn="1"/>
        </p:nvSpPr>
        <p:spPr>
          <a:xfrm>
            <a:off x="-1" y="1"/>
            <a:ext cx="7680325"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7056437" cy="1947675"/>
          </a:xfrm>
        </p:spPr>
        <p:txBody>
          <a:bodyPr lIns="0" tIns="36000" rIns="612000" anchor="ctr" anchorCtr="0"/>
          <a:lstStyle>
            <a:lvl1pPr algn="ctr">
              <a:lnSpc>
                <a:spcPct val="110000"/>
              </a:lnSpc>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id="{0635D7B6-00AD-44C6-9F8B-A652A3A55887}"/>
              </a:ext>
            </a:extLst>
          </p:cNvPr>
          <p:cNvCxnSpPr/>
          <p:nvPr userDrawn="1"/>
        </p:nvCxnSpPr>
        <p:spPr>
          <a:xfrm>
            <a:off x="2580161"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7056437" cy="1099724"/>
          </a:xfrm>
        </p:spPr>
        <p:txBody>
          <a:bodyPr lIns="0" rIns="612000"/>
          <a:lstStyle>
            <a:lvl1pPr algn="ctr">
              <a:defRPr sz="1250" b="0">
                <a:solidFill>
                  <a:schemeClr val="tx1"/>
                </a:solidFill>
              </a:defRPr>
            </a:lvl1pPr>
          </a:lstStyle>
          <a:p>
            <a:pPr lvl="0"/>
            <a:r>
              <a:rPr lang="en-US" dirty="0"/>
              <a:t>Click to edit Master text styles</a:t>
            </a:r>
          </a:p>
        </p:txBody>
      </p:sp>
      <p:sp>
        <p:nvSpPr>
          <p:cNvPr id="4" name="Picture Placeholder 3">
            <a:extLst>
              <a:ext uri="{FF2B5EF4-FFF2-40B4-BE49-F238E27FC236}">
                <a16:creationId xmlns:a16="http://schemas.microsoft.com/office/drawing/2014/main" id="{09282CBF-AF2E-4977-9B38-DD4D10DDC99F}"/>
              </a:ext>
            </a:extLst>
          </p:cNvPr>
          <p:cNvSpPr>
            <a:spLocks noGrp="1"/>
          </p:cNvSpPr>
          <p:nvPr>
            <p:ph type="pic" sz="quarter" idx="11"/>
          </p:nvPr>
        </p:nvSpPr>
        <p:spPr>
          <a:xfrm>
            <a:off x="7666468" y="0"/>
            <a:ext cx="4525532" cy="6174000"/>
          </a:xfrm>
          <a:solidFill>
            <a:schemeClr val="bg2"/>
          </a:solidFill>
        </p:spPr>
        <p:txBody>
          <a:bodyPr tIns="1620000"/>
          <a:lstStyle>
            <a:lvl1pPr algn="ctr">
              <a:defRPr b="0"/>
            </a:lvl1pPr>
          </a:lstStyle>
          <a:p>
            <a:endParaRPr lang="en-GB"/>
          </a:p>
        </p:txBody>
      </p:sp>
    </p:spTree>
    <p:extLst>
      <p:ext uri="{BB962C8B-B14F-4D97-AF65-F5344CB8AC3E}">
        <p14:creationId xmlns:p14="http://schemas.microsoft.com/office/powerpoint/2010/main" val="2865985117"/>
      </p:ext>
    </p:extLst>
  </p:cSld>
  <p:clrMapOvr>
    <a:masterClrMapping/>
  </p:clrMapOvr>
  <p:extLst>
    <p:ext uri="{DCECCB84-F9BA-43D5-87BE-67443E8EF086}">
      <p15:sldGuideLst xmlns:p15="http://schemas.microsoft.com/office/powerpoint/2012/main">
        <p15:guide id="1" pos="4838"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Quot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endParaRPr lang="en-GB"/>
          </a:p>
        </p:txBody>
      </p: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bg1"/>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solidFill>
                  <a:schemeClr val="bg1"/>
                </a:solidFill>
              </a:defRPr>
            </a:lvl1pPr>
          </a:lstStyle>
          <a:p>
            <a:r>
              <a:rPr lang="en-US" dirty="0"/>
              <a:t>Click to edit Master title style</a:t>
            </a:r>
            <a:endParaRPr lang="en-GB" dirty="0"/>
          </a:p>
        </p:txBody>
      </p:sp>
      <p:sp>
        <p:nvSpPr>
          <p:cNvPr id="5" name="Date Placeholder 4">
            <a:extLst>
              <a:ext uri="{FF2B5EF4-FFF2-40B4-BE49-F238E27FC236}">
                <a16:creationId xmlns:a16="http://schemas.microsoft.com/office/drawing/2014/main" id="{728B64C7-5603-438C-93A1-2EECB9CDF214}"/>
              </a:ext>
            </a:extLst>
          </p:cNvPr>
          <p:cNvSpPr>
            <a:spLocks noGrp="1"/>
          </p:cNvSpPr>
          <p:nvPr>
            <p:ph type="dt" sz="half" idx="12"/>
          </p:nvPr>
        </p:nvSpPr>
        <p:spPr/>
        <p:txBody>
          <a:bodyPr/>
          <a:lstStyle/>
          <a:p>
            <a:fld id="{160641FE-D228-4922-AAED-AADC1FBAEAA2}" type="datetime1">
              <a:rPr lang="en-GB" smtClean="0"/>
              <a:t>30/06/2020</a:t>
            </a:fld>
            <a:endParaRPr lang="en-GB"/>
          </a:p>
        </p:txBody>
      </p:sp>
      <p:sp>
        <p:nvSpPr>
          <p:cNvPr id="6" name="Footer Placeholder 5">
            <a:extLst>
              <a:ext uri="{FF2B5EF4-FFF2-40B4-BE49-F238E27FC236}">
                <a16:creationId xmlns:a16="http://schemas.microsoft.com/office/drawing/2014/main" id="{DCE36739-6DCB-43D1-B824-196CF9BC0DDB}"/>
              </a:ext>
            </a:extLst>
          </p:cNvPr>
          <p:cNvSpPr>
            <a:spLocks noGrp="1"/>
          </p:cNvSpPr>
          <p:nvPr>
            <p:ph type="ftr" sz="quarter" idx="13"/>
          </p:nvPr>
        </p:nvSpPr>
        <p:spPr/>
        <p:txBody>
          <a:bodyPr/>
          <a:lstStyle/>
          <a:p>
            <a:r>
              <a:rPr lang="nl-NL" smtClean="0"/>
              <a:t>Impact COVID19 op Menselijk Kapitaal in Organisaties | Antwerp Management School</a:t>
            </a:r>
            <a:endParaRPr lang="en-GB" dirty="0"/>
          </a:p>
        </p:txBody>
      </p:sp>
      <p:sp>
        <p:nvSpPr>
          <p:cNvPr id="8" name="Slide Number Placeholder 7">
            <a:extLst>
              <a:ext uri="{FF2B5EF4-FFF2-40B4-BE49-F238E27FC236}">
                <a16:creationId xmlns:a16="http://schemas.microsoft.com/office/drawing/2014/main"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17141104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endParaRPr lang="en-GB"/>
          </a:p>
        </p:txBody>
      </p:sp>
      <p:sp>
        <p:nvSpPr>
          <p:cNvPr id="5" name="Date Placeholder 4">
            <a:extLst>
              <a:ext uri="{FF2B5EF4-FFF2-40B4-BE49-F238E27FC236}">
                <a16:creationId xmlns:a16="http://schemas.microsoft.com/office/drawing/2014/main" id="{728B64C7-5603-438C-93A1-2EECB9CDF214}"/>
              </a:ext>
            </a:extLst>
          </p:cNvPr>
          <p:cNvSpPr>
            <a:spLocks noGrp="1"/>
          </p:cNvSpPr>
          <p:nvPr>
            <p:ph type="dt" sz="half" idx="12"/>
          </p:nvPr>
        </p:nvSpPr>
        <p:spPr/>
        <p:txBody>
          <a:bodyPr/>
          <a:lstStyle/>
          <a:p>
            <a:fld id="{15BAD466-AF58-406E-80DC-9CBDA65BD54A}" type="datetime1">
              <a:rPr lang="en-GB" smtClean="0"/>
              <a:t>30/06/2020</a:t>
            </a:fld>
            <a:endParaRPr lang="en-GB"/>
          </a:p>
        </p:txBody>
      </p:sp>
      <p:sp>
        <p:nvSpPr>
          <p:cNvPr id="6" name="Footer Placeholder 5">
            <a:extLst>
              <a:ext uri="{FF2B5EF4-FFF2-40B4-BE49-F238E27FC236}">
                <a16:creationId xmlns:a16="http://schemas.microsoft.com/office/drawing/2014/main" id="{DCE36739-6DCB-43D1-B824-196CF9BC0DDB}"/>
              </a:ext>
            </a:extLst>
          </p:cNvPr>
          <p:cNvSpPr>
            <a:spLocks noGrp="1"/>
          </p:cNvSpPr>
          <p:nvPr>
            <p:ph type="ftr" sz="quarter" idx="13"/>
          </p:nvPr>
        </p:nvSpPr>
        <p:spPr/>
        <p:txBody>
          <a:bodyPr/>
          <a:lstStyle/>
          <a:p>
            <a:r>
              <a:rPr lang="nl-NL" smtClean="0"/>
              <a:t>Impact COVID19 op Menselijk Kapitaal in Organisaties | Antwerp Management School</a:t>
            </a:r>
            <a:endParaRPr lang="en-GB" dirty="0"/>
          </a:p>
        </p:txBody>
      </p:sp>
      <p:sp>
        <p:nvSpPr>
          <p:cNvPr id="8" name="Slide Number Placeholder 7">
            <a:extLst>
              <a:ext uri="{FF2B5EF4-FFF2-40B4-BE49-F238E27FC236}">
                <a16:creationId xmlns:a16="http://schemas.microsoft.com/office/drawing/2014/main"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28110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image" Target="../media/image2.sv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theme" Target="../theme/theme3.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image" Target="../media/image2.svg"/><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theme" Target="../theme/theme4.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image" Target="../media/image2.svg"/><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theme" Target="../theme/theme5.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image" Target="../media/image2.svg"/><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D8E35A-6D81-4259-BC74-0B13B1493B95}"/>
              </a:ext>
            </a:extLst>
          </p:cNvPr>
          <p:cNvSpPr>
            <a:spLocks noGrp="1"/>
          </p:cNvSpPr>
          <p:nvPr>
            <p:ph type="title"/>
          </p:nvPr>
        </p:nvSpPr>
        <p:spPr>
          <a:xfrm>
            <a:off x="623887" y="549275"/>
            <a:ext cx="10944225" cy="1141413"/>
          </a:xfrm>
          <a:prstGeom prst="rect">
            <a:avLst/>
          </a:prstGeom>
        </p:spPr>
        <p:txBody>
          <a:bodyPr vert="horz" lIns="36000" tIns="72000" rIns="36000" bIns="3600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AF62B1A-CE7C-422C-B1AF-37B8C9B398FC}"/>
              </a:ext>
            </a:extLst>
          </p:cNvPr>
          <p:cNvSpPr>
            <a:spLocks noGrp="1"/>
          </p:cNvSpPr>
          <p:nvPr>
            <p:ph type="body" idx="1"/>
          </p:nvPr>
        </p:nvSpPr>
        <p:spPr>
          <a:xfrm>
            <a:off x="623888" y="1858412"/>
            <a:ext cx="10944224" cy="4140606"/>
          </a:xfrm>
          <a:prstGeom prst="rect">
            <a:avLst/>
          </a:prstGeom>
        </p:spPr>
        <p:txBody>
          <a:bodyPr vert="horz" lIns="36000" tIns="72000" rIns="72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041DE65-E144-4552-9787-476820999118}"/>
              </a:ext>
            </a:extLst>
          </p:cNvPr>
          <p:cNvSpPr>
            <a:spLocks noGrp="1"/>
          </p:cNvSpPr>
          <p:nvPr>
            <p:ph type="dt" sz="half" idx="2"/>
          </p:nvPr>
        </p:nvSpPr>
        <p:spPr>
          <a:xfrm>
            <a:off x="8806525" y="6365950"/>
            <a:ext cx="713509" cy="298309"/>
          </a:xfrm>
          <a:prstGeom prst="rect">
            <a:avLst/>
          </a:prstGeom>
        </p:spPr>
        <p:txBody>
          <a:bodyPr vert="horz" lIns="91440" tIns="45720" rIns="91440" bIns="45720" rtlCol="0" anchor="ctr"/>
          <a:lstStyle>
            <a:lvl1pPr algn="l">
              <a:defRPr sz="700">
                <a:solidFill>
                  <a:schemeClr val="tx1"/>
                </a:solidFill>
              </a:defRPr>
            </a:lvl1pPr>
          </a:lstStyle>
          <a:p>
            <a:fld id="{C7BE35DB-0695-4BBA-BF6F-FF711284FD07}" type="datetime1">
              <a:rPr lang="en-GB" smtClean="0"/>
              <a:t>30/06/2020</a:t>
            </a:fld>
            <a:endParaRPr lang="en-GB"/>
          </a:p>
        </p:txBody>
      </p:sp>
      <p:sp>
        <p:nvSpPr>
          <p:cNvPr id="5" name="Footer Placeholder 4">
            <a:extLst>
              <a:ext uri="{FF2B5EF4-FFF2-40B4-BE49-F238E27FC236}">
                <a16:creationId xmlns:a16="http://schemas.microsoft.com/office/drawing/2014/main" id="{99B4A25D-67E5-4ACD-9621-00DD05F7736B}"/>
              </a:ext>
            </a:extLst>
          </p:cNvPr>
          <p:cNvSpPr>
            <a:spLocks noGrp="1"/>
          </p:cNvSpPr>
          <p:nvPr>
            <p:ph type="ftr" sz="quarter" idx="3"/>
          </p:nvPr>
        </p:nvSpPr>
        <p:spPr>
          <a:xfrm>
            <a:off x="810381" y="6365951"/>
            <a:ext cx="4745181" cy="298308"/>
          </a:xfrm>
          <a:prstGeom prst="rect">
            <a:avLst/>
          </a:prstGeom>
        </p:spPr>
        <p:txBody>
          <a:bodyPr vert="horz" lIns="36000" tIns="45720" rIns="91440" bIns="45720" rtlCol="0" anchor="ctr"/>
          <a:lstStyle>
            <a:lvl1pPr algn="l">
              <a:defRPr sz="750" b="1">
                <a:solidFill>
                  <a:schemeClr val="tx1"/>
                </a:solidFill>
              </a:defRPr>
            </a:lvl1pPr>
          </a:lstStyle>
          <a:p>
            <a:r>
              <a:rPr lang="nl-NL" smtClean="0"/>
              <a:t>Impact COVID19 op Menselijk Kapitaal in Organisaties | Antwerp Management School</a:t>
            </a:r>
            <a:endParaRPr lang="en-GB" dirty="0"/>
          </a:p>
        </p:txBody>
      </p:sp>
      <p:sp>
        <p:nvSpPr>
          <p:cNvPr id="6" name="Slide Number Placeholder 5">
            <a:extLst>
              <a:ext uri="{FF2B5EF4-FFF2-40B4-BE49-F238E27FC236}">
                <a16:creationId xmlns:a16="http://schemas.microsoft.com/office/drawing/2014/main" id="{72DD6FAF-4A95-4270-9BD2-6FD2161436D8}"/>
              </a:ext>
            </a:extLst>
          </p:cNvPr>
          <p:cNvSpPr>
            <a:spLocks noGrp="1"/>
          </p:cNvSpPr>
          <p:nvPr>
            <p:ph type="sldNum" sz="quarter" idx="4"/>
          </p:nvPr>
        </p:nvSpPr>
        <p:spPr>
          <a:xfrm>
            <a:off x="630381" y="6365950"/>
            <a:ext cx="180000" cy="298309"/>
          </a:xfrm>
          <a:prstGeom prst="rect">
            <a:avLst/>
          </a:prstGeom>
        </p:spPr>
        <p:txBody>
          <a:bodyPr vert="horz" lIns="0" tIns="36000" rIns="0" bIns="36000" rtlCol="0" anchor="ctr"/>
          <a:lstStyle>
            <a:lvl1pPr algn="ctr">
              <a:defRPr sz="750" b="1">
                <a:solidFill>
                  <a:schemeClr val="tx1"/>
                </a:solidFill>
              </a:defRPr>
            </a:lvl1pPr>
          </a:lstStyle>
          <a:p>
            <a:pPr algn="r"/>
            <a:fld id="{58D1E3A3-EB8C-426C-8453-2B1EC51B51B0}" type="slidenum">
              <a:rPr lang="en-GB" smtClean="0"/>
              <a:pPr algn="r"/>
              <a:t>‹#›</a:t>
            </a:fld>
            <a:r>
              <a:rPr lang="en-GB" dirty="0"/>
              <a:t> |</a:t>
            </a:r>
          </a:p>
        </p:txBody>
      </p:sp>
      <p:cxnSp>
        <p:nvCxnSpPr>
          <p:cNvPr id="9" name="Lijn">
            <a:extLst>
              <a:ext uri="{FF2B5EF4-FFF2-40B4-BE49-F238E27FC236}">
                <a16:creationId xmlns:a16="http://schemas.microsoft.com/office/drawing/2014/main" id="{7F90A9EC-9A15-48A5-AD22-04D7FB1633BF}"/>
              </a:ext>
            </a:extLst>
          </p:cNvPr>
          <p:cNvCxnSpPr/>
          <p:nvPr userDrawn="1"/>
        </p:nvCxnSpPr>
        <p:spPr>
          <a:xfrm>
            <a:off x="0" y="6168991"/>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29EFC0CF-75A2-46D5-A8CC-969EC429C0BF}"/>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tretch>
            <a:fillRect/>
          </a:stretch>
        </p:blipFill>
        <p:spPr>
          <a:xfrm>
            <a:off x="10118228" y="6169123"/>
            <a:ext cx="2070465" cy="690155"/>
          </a:xfrm>
          <a:prstGeom prst="rect">
            <a:avLst/>
          </a:prstGeom>
        </p:spPr>
      </p:pic>
    </p:spTree>
    <p:extLst>
      <p:ext uri="{BB962C8B-B14F-4D97-AF65-F5344CB8AC3E}">
        <p14:creationId xmlns:p14="http://schemas.microsoft.com/office/powerpoint/2010/main" val="3708022193"/>
      </p:ext>
    </p:extLst>
  </p:cSld>
  <p:clrMap bg1="lt1" tx1="dk1" bg2="lt2" tx2="dk2" accent1="accent1" accent2="accent2" accent3="accent3" accent4="accent4" accent5="accent5" accent6="accent6" hlink="hlink" folHlink="folHlink"/>
  <p:sldLayoutIdLst>
    <p:sldLayoutId id="2147483659" r:id="rId1"/>
    <p:sldLayoutId id="2147483668" r:id="rId2"/>
    <p:sldLayoutId id="2147483669" r:id="rId3"/>
    <p:sldLayoutId id="2147483670" r:id="rId4"/>
    <p:sldLayoutId id="2147483671" r:id="rId5"/>
    <p:sldLayoutId id="2147483785" r:id="rId6"/>
    <p:sldLayoutId id="2147483672" r:id="rId7"/>
    <p:sldLayoutId id="2147483786" r:id="rId8"/>
    <p:sldLayoutId id="2147483674" r:id="rId9"/>
    <p:sldLayoutId id="2147483675" r:id="rId10"/>
    <p:sldLayoutId id="2147483676" r:id="rId11"/>
    <p:sldLayoutId id="2147483677" r:id="rId12"/>
    <p:sldLayoutId id="2147483678" r:id="rId13"/>
    <p:sldLayoutId id="2147483679" r:id="rId14"/>
    <p:sldLayoutId id="2147483673"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61" r:id="rId25"/>
    <p:sldLayoutId id="2147483891" r:id="rId26"/>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600" b="1" kern="1200">
          <a:solidFill>
            <a:schemeClr val="tx2"/>
          </a:solidFill>
          <a:latin typeface="+mn-lt"/>
          <a:ea typeface="+mn-ea"/>
          <a:cs typeface="+mn-cs"/>
        </a:defRPr>
      </a:lvl1pPr>
      <a:lvl2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5" pos="393" userDrawn="1">
          <p15:clr>
            <a:srgbClr val="F26B43"/>
          </p15:clr>
        </p15:guide>
        <p15:guide id="6" orient="horz" pos="346" userDrawn="1">
          <p15:clr>
            <a:srgbClr val="F26B43"/>
          </p15:clr>
        </p15:guide>
        <p15:guide id="7" pos="7287" userDrawn="1">
          <p15:clr>
            <a:srgbClr val="F26B43"/>
          </p15:clr>
        </p15:guide>
        <p15:guide id="8"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D8E35A-6D81-4259-BC74-0B13B1493B95}"/>
              </a:ext>
            </a:extLst>
          </p:cNvPr>
          <p:cNvSpPr>
            <a:spLocks noGrp="1"/>
          </p:cNvSpPr>
          <p:nvPr>
            <p:ph type="title"/>
          </p:nvPr>
        </p:nvSpPr>
        <p:spPr>
          <a:xfrm>
            <a:off x="623887" y="549275"/>
            <a:ext cx="10944225" cy="1141413"/>
          </a:xfrm>
          <a:prstGeom prst="rect">
            <a:avLst/>
          </a:prstGeom>
        </p:spPr>
        <p:txBody>
          <a:bodyPr vert="horz" lIns="36000" tIns="72000" rIns="36000" bIns="3600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AF62B1A-CE7C-422C-B1AF-37B8C9B398FC}"/>
              </a:ext>
            </a:extLst>
          </p:cNvPr>
          <p:cNvSpPr>
            <a:spLocks noGrp="1"/>
          </p:cNvSpPr>
          <p:nvPr>
            <p:ph type="body" idx="1"/>
          </p:nvPr>
        </p:nvSpPr>
        <p:spPr>
          <a:xfrm>
            <a:off x="623888" y="1858412"/>
            <a:ext cx="10944224" cy="4140606"/>
          </a:xfrm>
          <a:prstGeom prst="rect">
            <a:avLst/>
          </a:prstGeom>
        </p:spPr>
        <p:txBody>
          <a:bodyPr vert="horz" lIns="36000" tIns="72000" rIns="72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041DE65-E144-4552-9787-476820999118}"/>
              </a:ext>
            </a:extLst>
          </p:cNvPr>
          <p:cNvSpPr>
            <a:spLocks noGrp="1"/>
          </p:cNvSpPr>
          <p:nvPr>
            <p:ph type="dt" sz="half" idx="2"/>
          </p:nvPr>
        </p:nvSpPr>
        <p:spPr>
          <a:xfrm>
            <a:off x="8806525" y="6365950"/>
            <a:ext cx="713509" cy="298309"/>
          </a:xfrm>
          <a:prstGeom prst="rect">
            <a:avLst/>
          </a:prstGeom>
        </p:spPr>
        <p:txBody>
          <a:bodyPr vert="horz" lIns="91440" tIns="45720" rIns="91440" bIns="45720" rtlCol="0" anchor="ctr"/>
          <a:lstStyle>
            <a:lvl1pPr algn="l">
              <a:defRPr sz="700">
                <a:solidFill>
                  <a:schemeClr val="tx1"/>
                </a:solidFill>
              </a:defRPr>
            </a:lvl1pPr>
          </a:lstStyle>
          <a:p>
            <a:fld id="{DC1D72B8-28A9-4597-A857-30E913594120}" type="datetime1">
              <a:rPr lang="en-GB" smtClean="0"/>
              <a:t>30/06/2020</a:t>
            </a:fld>
            <a:endParaRPr lang="en-GB"/>
          </a:p>
        </p:txBody>
      </p:sp>
      <p:sp>
        <p:nvSpPr>
          <p:cNvPr id="5" name="Footer Placeholder 4">
            <a:extLst>
              <a:ext uri="{FF2B5EF4-FFF2-40B4-BE49-F238E27FC236}">
                <a16:creationId xmlns:a16="http://schemas.microsoft.com/office/drawing/2014/main" id="{99B4A25D-67E5-4ACD-9621-00DD05F7736B}"/>
              </a:ext>
            </a:extLst>
          </p:cNvPr>
          <p:cNvSpPr>
            <a:spLocks noGrp="1"/>
          </p:cNvSpPr>
          <p:nvPr>
            <p:ph type="ftr" sz="quarter" idx="3"/>
          </p:nvPr>
        </p:nvSpPr>
        <p:spPr>
          <a:xfrm>
            <a:off x="810381" y="6365951"/>
            <a:ext cx="4745181" cy="298308"/>
          </a:xfrm>
          <a:prstGeom prst="rect">
            <a:avLst/>
          </a:prstGeom>
        </p:spPr>
        <p:txBody>
          <a:bodyPr vert="horz" lIns="36000" tIns="45720" rIns="91440" bIns="45720" rtlCol="0" anchor="ctr"/>
          <a:lstStyle>
            <a:lvl1pPr algn="l">
              <a:defRPr sz="750" b="1">
                <a:solidFill>
                  <a:schemeClr val="tx1"/>
                </a:solidFill>
              </a:defRPr>
            </a:lvl1pPr>
          </a:lstStyle>
          <a:p>
            <a:r>
              <a:rPr lang="nl-NL" smtClean="0"/>
              <a:t>Impact COVID19 op Menselijk Kapitaal in Organisaties | Antwerp Management School</a:t>
            </a:r>
            <a:endParaRPr lang="en-GB" dirty="0"/>
          </a:p>
        </p:txBody>
      </p:sp>
      <p:sp>
        <p:nvSpPr>
          <p:cNvPr id="6" name="Slide Number Placeholder 5">
            <a:extLst>
              <a:ext uri="{FF2B5EF4-FFF2-40B4-BE49-F238E27FC236}">
                <a16:creationId xmlns:a16="http://schemas.microsoft.com/office/drawing/2014/main" id="{72DD6FAF-4A95-4270-9BD2-6FD2161436D8}"/>
              </a:ext>
            </a:extLst>
          </p:cNvPr>
          <p:cNvSpPr>
            <a:spLocks noGrp="1"/>
          </p:cNvSpPr>
          <p:nvPr>
            <p:ph type="sldNum" sz="quarter" idx="4"/>
          </p:nvPr>
        </p:nvSpPr>
        <p:spPr>
          <a:xfrm>
            <a:off x="630381" y="6365950"/>
            <a:ext cx="180000" cy="298309"/>
          </a:xfrm>
          <a:prstGeom prst="rect">
            <a:avLst/>
          </a:prstGeom>
        </p:spPr>
        <p:txBody>
          <a:bodyPr vert="horz" lIns="0" tIns="36000" rIns="0" bIns="36000" rtlCol="0" anchor="ctr"/>
          <a:lstStyle>
            <a:lvl1pPr algn="ctr">
              <a:defRPr sz="750" b="1">
                <a:solidFill>
                  <a:schemeClr val="tx1"/>
                </a:solidFill>
              </a:defRPr>
            </a:lvl1pPr>
          </a:lstStyle>
          <a:p>
            <a:pPr algn="r"/>
            <a:fld id="{58D1E3A3-EB8C-426C-8453-2B1EC51B51B0}" type="slidenum">
              <a:rPr lang="en-GB" smtClean="0"/>
              <a:pPr algn="r"/>
              <a:t>‹#›</a:t>
            </a:fld>
            <a:r>
              <a:rPr lang="en-GB" dirty="0"/>
              <a:t> |</a:t>
            </a:r>
          </a:p>
        </p:txBody>
      </p:sp>
      <p:cxnSp>
        <p:nvCxnSpPr>
          <p:cNvPr id="9" name="Lijn">
            <a:extLst>
              <a:ext uri="{FF2B5EF4-FFF2-40B4-BE49-F238E27FC236}">
                <a16:creationId xmlns:a16="http://schemas.microsoft.com/office/drawing/2014/main" id="{7F90A9EC-9A15-48A5-AD22-04D7FB1633BF}"/>
              </a:ext>
            </a:extLst>
          </p:cNvPr>
          <p:cNvCxnSpPr/>
          <p:nvPr userDrawn="1"/>
        </p:nvCxnSpPr>
        <p:spPr>
          <a:xfrm>
            <a:off x="0" y="6168991"/>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29EFC0CF-75A2-46D5-A8CC-969EC429C0BF}"/>
              </a:ext>
            </a:extLst>
          </p:cNvPr>
          <p:cNvPicPr>
            <a:picLocks noChangeAspect="1"/>
          </p:cNvPicPr>
          <p:nvPr userDrawn="1"/>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tretch>
            <a:fillRect/>
          </a:stretch>
        </p:blipFill>
        <p:spPr>
          <a:xfrm>
            <a:off x="10118228" y="6169123"/>
            <a:ext cx="2070465" cy="690155"/>
          </a:xfrm>
          <a:prstGeom prst="rect">
            <a:avLst/>
          </a:prstGeom>
        </p:spPr>
      </p:pic>
    </p:spTree>
    <p:extLst>
      <p:ext uri="{BB962C8B-B14F-4D97-AF65-F5344CB8AC3E}">
        <p14:creationId xmlns:p14="http://schemas.microsoft.com/office/powerpoint/2010/main" val="558096891"/>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600" b="1" kern="1200">
          <a:solidFill>
            <a:schemeClr val="tx2"/>
          </a:solidFill>
          <a:latin typeface="+mn-lt"/>
          <a:ea typeface="+mn-ea"/>
          <a:cs typeface="+mn-cs"/>
        </a:defRPr>
      </a:lvl1pPr>
      <a:lvl2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5" pos="393" userDrawn="1">
          <p15:clr>
            <a:srgbClr val="F26B43"/>
          </p15:clr>
        </p15:guide>
        <p15:guide id="6" orient="horz" pos="346" userDrawn="1">
          <p15:clr>
            <a:srgbClr val="F26B43"/>
          </p15:clr>
        </p15:guide>
        <p15:guide id="7" pos="7287" userDrawn="1">
          <p15:clr>
            <a:srgbClr val="F26B43"/>
          </p15:clr>
        </p15:guide>
        <p15:guide id="8"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D8E35A-6D81-4259-BC74-0B13B1493B95}"/>
              </a:ext>
            </a:extLst>
          </p:cNvPr>
          <p:cNvSpPr>
            <a:spLocks noGrp="1"/>
          </p:cNvSpPr>
          <p:nvPr>
            <p:ph type="title"/>
          </p:nvPr>
        </p:nvSpPr>
        <p:spPr>
          <a:xfrm>
            <a:off x="623887" y="549275"/>
            <a:ext cx="10944225" cy="1141413"/>
          </a:xfrm>
          <a:prstGeom prst="rect">
            <a:avLst/>
          </a:prstGeom>
        </p:spPr>
        <p:txBody>
          <a:bodyPr vert="horz" lIns="36000" tIns="72000" rIns="36000" bIns="3600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AF62B1A-CE7C-422C-B1AF-37B8C9B398FC}"/>
              </a:ext>
            </a:extLst>
          </p:cNvPr>
          <p:cNvSpPr>
            <a:spLocks noGrp="1"/>
          </p:cNvSpPr>
          <p:nvPr>
            <p:ph type="body" idx="1"/>
          </p:nvPr>
        </p:nvSpPr>
        <p:spPr>
          <a:xfrm>
            <a:off x="623888" y="1858412"/>
            <a:ext cx="10944224" cy="4140606"/>
          </a:xfrm>
          <a:prstGeom prst="rect">
            <a:avLst/>
          </a:prstGeom>
        </p:spPr>
        <p:txBody>
          <a:bodyPr vert="horz" lIns="36000" tIns="72000" rIns="72000" bIns="36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041DE65-E144-4552-9787-476820999118}"/>
              </a:ext>
            </a:extLst>
          </p:cNvPr>
          <p:cNvSpPr>
            <a:spLocks noGrp="1"/>
          </p:cNvSpPr>
          <p:nvPr>
            <p:ph type="dt" sz="half" idx="2"/>
          </p:nvPr>
        </p:nvSpPr>
        <p:spPr>
          <a:xfrm>
            <a:off x="8806525" y="6365950"/>
            <a:ext cx="713509" cy="298309"/>
          </a:xfrm>
          <a:prstGeom prst="rect">
            <a:avLst/>
          </a:prstGeom>
        </p:spPr>
        <p:txBody>
          <a:bodyPr vert="horz" lIns="91440" tIns="45720" rIns="91440" bIns="45720" rtlCol="0" anchor="ctr"/>
          <a:lstStyle>
            <a:lvl1pPr algn="l">
              <a:defRPr sz="700">
                <a:solidFill>
                  <a:schemeClr val="tx1"/>
                </a:solidFill>
              </a:defRPr>
            </a:lvl1pPr>
          </a:lstStyle>
          <a:p>
            <a:fld id="{968EA522-F846-409D-AE3A-63768D54FDCF}" type="datetime1">
              <a:rPr lang="en-GB" smtClean="0"/>
              <a:t>30/06/2020</a:t>
            </a:fld>
            <a:endParaRPr lang="en-GB"/>
          </a:p>
        </p:txBody>
      </p:sp>
      <p:sp>
        <p:nvSpPr>
          <p:cNvPr id="5" name="Footer Placeholder 4">
            <a:extLst>
              <a:ext uri="{FF2B5EF4-FFF2-40B4-BE49-F238E27FC236}">
                <a16:creationId xmlns:a16="http://schemas.microsoft.com/office/drawing/2014/main" id="{99B4A25D-67E5-4ACD-9621-00DD05F7736B}"/>
              </a:ext>
            </a:extLst>
          </p:cNvPr>
          <p:cNvSpPr>
            <a:spLocks noGrp="1"/>
          </p:cNvSpPr>
          <p:nvPr>
            <p:ph type="ftr" sz="quarter" idx="3"/>
          </p:nvPr>
        </p:nvSpPr>
        <p:spPr>
          <a:xfrm>
            <a:off x="810381" y="6365951"/>
            <a:ext cx="4745181" cy="298308"/>
          </a:xfrm>
          <a:prstGeom prst="rect">
            <a:avLst/>
          </a:prstGeom>
        </p:spPr>
        <p:txBody>
          <a:bodyPr vert="horz" lIns="36000" tIns="45720" rIns="91440" bIns="45720" rtlCol="0" anchor="ctr"/>
          <a:lstStyle>
            <a:lvl1pPr algn="l">
              <a:defRPr sz="750" b="1">
                <a:solidFill>
                  <a:schemeClr val="tx1"/>
                </a:solidFill>
              </a:defRPr>
            </a:lvl1pPr>
          </a:lstStyle>
          <a:p>
            <a:r>
              <a:rPr lang="nl-NL" smtClean="0"/>
              <a:t>Impact COVID19 op Menselijk Kapitaal in Organisaties | Antwerp Management School</a:t>
            </a:r>
            <a:endParaRPr lang="en-GB" dirty="0"/>
          </a:p>
        </p:txBody>
      </p:sp>
      <p:sp>
        <p:nvSpPr>
          <p:cNvPr id="6" name="Slide Number Placeholder 5">
            <a:extLst>
              <a:ext uri="{FF2B5EF4-FFF2-40B4-BE49-F238E27FC236}">
                <a16:creationId xmlns:a16="http://schemas.microsoft.com/office/drawing/2014/main" id="{72DD6FAF-4A95-4270-9BD2-6FD2161436D8}"/>
              </a:ext>
            </a:extLst>
          </p:cNvPr>
          <p:cNvSpPr>
            <a:spLocks noGrp="1"/>
          </p:cNvSpPr>
          <p:nvPr>
            <p:ph type="sldNum" sz="quarter" idx="4"/>
          </p:nvPr>
        </p:nvSpPr>
        <p:spPr>
          <a:xfrm>
            <a:off x="630381" y="6365950"/>
            <a:ext cx="180000" cy="298309"/>
          </a:xfrm>
          <a:prstGeom prst="rect">
            <a:avLst/>
          </a:prstGeom>
        </p:spPr>
        <p:txBody>
          <a:bodyPr vert="horz" lIns="0" tIns="36000" rIns="0" bIns="36000" rtlCol="0" anchor="ctr"/>
          <a:lstStyle>
            <a:lvl1pPr algn="ctr">
              <a:defRPr sz="750" b="1">
                <a:solidFill>
                  <a:schemeClr val="tx1"/>
                </a:solidFill>
              </a:defRPr>
            </a:lvl1pPr>
          </a:lstStyle>
          <a:p>
            <a:pPr algn="r"/>
            <a:fld id="{58D1E3A3-EB8C-426C-8453-2B1EC51B51B0}" type="slidenum">
              <a:rPr lang="en-GB" smtClean="0"/>
              <a:pPr algn="r"/>
              <a:t>‹#›</a:t>
            </a:fld>
            <a:r>
              <a:rPr lang="en-GB" dirty="0"/>
              <a:t> |</a:t>
            </a:r>
          </a:p>
        </p:txBody>
      </p:sp>
      <p:cxnSp>
        <p:nvCxnSpPr>
          <p:cNvPr id="9" name="Lijn">
            <a:extLst>
              <a:ext uri="{FF2B5EF4-FFF2-40B4-BE49-F238E27FC236}">
                <a16:creationId xmlns:a16="http://schemas.microsoft.com/office/drawing/2014/main" id="{7F90A9EC-9A15-48A5-AD22-04D7FB1633BF}"/>
              </a:ext>
            </a:extLst>
          </p:cNvPr>
          <p:cNvCxnSpPr/>
          <p:nvPr userDrawn="1"/>
        </p:nvCxnSpPr>
        <p:spPr>
          <a:xfrm>
            <a:off x="0" y="6168991"/>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29EFC0CF-75A2-46D5-A8CC-969EC429C0BF}"/>
              </a:ext>
            </a:extLst>
          </p:cNvPr>
          <p:cNvPicPr>
            <a:picLocks noChangeAspect="1"/>
          </p:cNvPicPr>
          <p:nvPr userDrawn="1"/>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tretch>
            <a:fillRect/>
          </a:stretch>
        </p:blipFill>
        <p:spPr>
          <a:xfrm>
            <a:off x="10118228" y="6169123"/>
            <a:ext cx="2070465" cy="690155"/>
          </a:xfrm>
          <a:prstGeom prst="rect">
            <a:avLst/>
          </a:prstGeom>
        </p:spPr>
      </p:pic>
    </p:spTree>
    <p:extLst>
      <p:ext uri="{BB962C8B-B14F-4D97-AF65-F5344CB8AC3E}">
        <p14:creationId xmlns:p14="http://schemas.microsoft.com/office/powerpoint/2010/main" val="277508183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 id="2147483835" r:id="rId22"/>
    <p:sldLayoutId id="2147483836" r:id="rId23"/>
    <p:sldLayoutId id="2147483837" r:id="rId24"/>
    <p:sldLayoutId id="2147483838" r:id="rId25"/>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600" b="1" kern="1200">
          <a:solidFill>
            <a:srgbClr val="B7B5D1"/>
          </a:solidFill>
          <a:latin typeface="+mn-lt"/>
          <a:ea typeface="+mn-ea"/>
          <a:cs typeface="+mn-cs"/>
        </a:defRPr>
      </a:lvl1pPr>
      <a:lvl2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5" pos="393" userDrawn="1">
          <p15:clr>
            <a:srgbClr val="F26B43"/>
          </p15:clr>
        </p15:guide>
        <p15:guide id="6" orient="horz" pos="346" userDrawn="1">
          <p15:clr>
            <a:srgbClr val="F26B43"/>
          </p15:clr>
        </p15:guide>
        <p15:guide id="7" pos="7287" userDrawn="1">
          <p15:clr>
            <a:srgbClr val="F26B43"/>
          </p15:clr>
        </p15:guide>
        <p15:guide id="8" orient="horz" pos="388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D8E35A-6D81-4259-BC74-0B13B1493B95}"/>
              </a:ext>
            </a:extLst>
          </p:cNvPr>
          <p:cNvSpPr>
            <a:spLocks noGrp="1"/>
          </p:cNvSpPr>
          <p:nvPr>
            <p:ph type="title"/>
          </p:nvPr>
        </p:nvSpPr>
        <p:spPr>
          <a:xfrm>
            <a:off x="623887" y="549275"/>
            <a:ext cx="10944225" cy="1141413"/>
          </a:xfrm>
          <a:prstGeom prst="rect">
            <a:avLst/>
          </a:prstGeom>
        </p:spPr>
        <p:txBody>
          <a:bodyPr vert="horz" lIns="36000" tIns="72000" rIns="36000" bIns="3600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AF62B1A-CE7C-422C-B1AF-37B8C9B398FC}"/>
              </a:ext>
            </a:extLst>
          </p:cNvPr>
          <p:cNvSpPr>
            <a:spLocks noGrp="1"/>
          </p:cNvSpPr>
          <p:nvPr>
            <p:ph type="body" idx="1"/>
          </p:nvPr>
        </p:nvSpPr>
        <p:spPr>
          <a:xfrm>
            <a:off x="623888" y="1858412"/>
            <a:ext cx="10944224" cy="4140606"/>
          </a:xfrm>
          <a:prstGeom prst="rect">
            <a:avLst/>
          </a:prstGeom>
        </p:spPr>
        <p:txBody>
          <a:bodyPr vert="horz" lIns="36000" tIns="72000" rIns="72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041DE65-E144-4552-9787-476820999118}"/>
              </a:ext>
            </a:extLst>
          </p:cNvPr>
          <p:cNvSpPr>
            <a:spLocks noGrp="1"/>
          </p:cNvSpPr>
          <p:nvPr>
            <p:ph type="dt" sz="half" idx="2"/>
          </p:nvPr>
        </p:nvSpPr>
        <p:spPr>
          <a:xfrm>
            <a:off x="8806525" y="6365950"/>
            <a:ext cx="713509" cy="298309"/>
          </a:xfrm>
          <a:prstGeom prst="rect">
            <a:avLst/>
          </a:prstGeom>
        </p:spPr>
        <p:txBody>
          <a:bodyPr vert="horz" lIns="91440" tIns="45720" rIns="91440" bIns="45720" rtlCol="0" anchor="ctr"/>
          <a:lstStyle>
            <a:lvl1pPr algn="l">
              <a:defRPr sz="700">
                <a:solidFill>
                  <a:schemeClr val="tx1"/>
                </a:solidFill>
              </a:defRPr>
            </a:lvl1pPr>
          </a:lstStyle>
          <a:p>
            <a:fld id="{22804639-6262-4CC2-8D44-38570E0131CC}" type="datetime1">
              <a:rPr lang="en-GB" smtClean="0"/>
              <a:t>30/06/2020</a:t>
            </a:fld>
            <a:endParaRPr lang="en-GB"/>
          </a:p>
        </p:txBody>
      </p:sp>
      <p:sp>
        <p:nvSpPr>
          <p:cNvPr id="5" name="Footer Placeholder 4">
            <a:extLst>
              <a:ext uri="{FF2B5EF4-FFF2-40B4-BE49-F238E27FC236}">
                <a16:creationId xmlns:a16="http://schemas.microsoft.com/office/drawing/2014/main" id="{99B4A25D-67E5-4ACD-9621-00DD05F7736B}"/>
              </a:ext>
            </a:extLst>
          </p:cNvPr>
          <p:cNvSpPr>
            <a:spLocks noGrp="1"/>
          </p:cNvSpPr>
          <p:nvPr>
            <p:ph type="ftr" sz="quarter" idx="3"/>
          </p:nvPr>
        </p:nvSpPr>
        <p:spPr>
          <a:xfrm>
            <a:off x="810381" y="6365951"/>
            <a:ext cx="4745181" cy="298308"/>
          </a:xfrm>
          <a:prstGeom prst="rect">
            <a:avLst/>
          </a:prstGeom>
        </p:spPr>
        <p:txBody>
          <a:bodyPr vert="horz" lIns="36000" tIns="45720" rIns="91440" bIns="45720" rtlCol="0" anchor="ctr"/>
          <a:lstStyle>
            <a:lvl1pPr algn="l">
              <a:defRPr sz="750" b="1">
                <a:solidFill>
                  <a:schemeClr val="tx1"/>
                </a:solidFill>
              </a:defRPr>
            </a:lvl1pPr>
          </a:lstStyle>
          <a:p>
            <a:r>
              <a:rPr lang="nl-NL" smtClean="0"/>
              <a:t>Impact COVID19 op Menselijk Kapitaal in Organisaties | Antwerp Management School</a:t>
            </a:r>
            <a:endParaRPr lang="en-GB" dirty="0"/>
          </a:p>
        </p:txBody>
      </p:sp>
      <p:sp>
        <p:nvSpPr>
          <p:cNvPr id="6" name="Slide Number Placeholder 5">
            <a:extLst>
              <a:ext uri="{FF2B5EF4-FFF2-40B4-BE49-F238E27FC236}">
                <a16:creationId xmlns:a16="http://schemas.microsoft.com/office/drawing/2014/main" id="{72DD6FAF-4A95-4270-9BD2-6FD2161436D8}"/>
              </a:ext>
            </a:extLst>
          </p:cNvPr>
          <p:cNvSpPr>
            <a:spLocks noGrp="1"/>
          </p:cNvSpPr>
          <p:nvPr>
            <p:ph type="sldNum" sz="quarter" idx="4"/>
          </p:nvPr>
        </p:nvSpPr>
        <p:spPr>
          <a:xfrm>
            <a:off x="630381" y="6365950"/>
            <a:ext cx="180000" cy="298309"/>
          </a:xfrm>
          <a:prstGeom prst="rect">
            <a:avLst/>
          </a:prstGeom>
        </p:spPr>
        <p:txBody>
          <a:bodyPr vert="horz" lIns="0" tIns="36000" rIns="0" bIns="36000" rtlCol="0" anchor="ctr"/>
          <a:lstStyle>
            <a:lvl1pPr algn="ctr">
              <a:defRPr sz="750" b="1">
                <a:solidFill>
                  <a:schemeClr val="tx1"/>
                </a:solidFill>
              </a:defRPr>
            </a:lvl1pPr>
          </a:lstStyle>
          <a:p>
            <a:pPr algn="r"/>
            <a:fld id="{58D1E3A3-EB8C-426C-8453-2B1EC51B51B0}" type="slidenum">
              <a:rPr lang="en-GB" smtClean="0"/>
              <a:pPr algn="r"/>
              <a:t>‹#›</a:t>
            </a:fld>
            <a:r>
              <a:rPr lang="en-GB" dirty="0"/>
              <a:t> |</a:t>
            </a:r>
          </a:p>
        </p:txBody>
      </p:sp>
      <p:cxnSp>
        <p:nvCxnSpPr>
          <p:cNvPr id="9" name="Lijn">
            <a:extLst>
              <a:ext uri="{FF2B5EF4-FFF2-40B4-BE49-F238E27FC236}">
                <a16:creationId xmlns:a16="http://schemas.microsoft.com/office/drawing/2014/main" id="{7F90A9EC-9A15-48A5-AD22-04D7FB1633BF}"/>
              </a:ext>
            </a:extLst>
          </p:cNvPr>
          <p:cNvCxnSpPr/>
          <p:nvPr userDrawn="1"/>
        </p:nvCxnSpPr>
        <p:spPr>
          <a:xfrm>
            <a:off x="0" y="6168991"/>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29EFC0CF-75A2-46D5-A8CC-969EC429C0BF}"/>
              </a:ext>
            </a:extLst>
          </p:cNvPr>
          <p:cNvPicPr>
            <a:picLocks noChangeAspect="1"/>
          </p:cNvPicPr>
          <p:nvPr userDrawn="1"/>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tretch>
            <a:fillRect/>
          </a:stretch>
        </p:blipFill>
        <p:spPr>
          <a:xfrm>
            <a:off x="10118228" y="6169123"/>
            <a:ext cx="2070465" cy="690155"/>
          </a:xfrm>
          <a:prstGeom prst="rect">
            <a:avLst/>
          </a:prstGeom>
        </p:spPr>
      </p:pic>
    </p:spTree>
    <p:extLst>
      <p:ext uri="{BB962C8B-B14F-4D97-AF65-F5344CB8AC3E}">
        <p14:creationId xmlns:p14="http://schemas.microsoft.com/office/powerpoint/2010/main" val="474302982"/>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60" r:id="rId21"/>
    <p:sldLayoutId id="2147483861" r:id="rId22"/>
    <p:sldLayoutId id="2147483862" r:id="rId23"/>
    <p:sldLayoutId id="2147483863" r:id="rId24"/>
    <p:sldLayoutId id="2147483864" r:id="rId25"/>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600" b="1" kern="1200">
          <a:solidFill>
            <a:schemeClr val="tx2"/>
          </a:solidFill>
          <a:latin typeface="+mn-lt"/>
          <a:ea typeface="+mn-ea"/>
          <a:cs typeface="+mn-cs"/>
        </a:defRPr>
      </a:lvl1pPr>
      <a:lvl2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5" pos="393" userDrawn="1">
          <p15:clr>
            <a:srgbClr val="F26B43"/>
          </p15:clr>
        </p15:guide>
        <p15:guide id="6" orient="horz" pos="346" userDrawn="1">
          <p15:clr>
            <a:srgbClr val="F26B43"/>
          </p15:clr>
        </p15:guide>
        <p15:guide id="7" pos="7287" userDrawn="1">
          <p15:clr>
            <a:srgbClr val="F26B43"/>
          </p15:clr>
        </p15:guide>
        <p15:guide id="8" orient="horz" pos="388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D8E35A-6D81-4259-BC74-0B13B1493B95}"/>
              </a:ext>
            </a:extLst>
          </p:cNvPr>
          <p:cNvSpPr>
            <a:spLocks noGrp="1"/>
          </p:cNvSpPr>
          <p:nvPr>
            <p:ph type="title"/>
          </p:nvPr>
        </p:nvSpPr>
        <p:spPr>
          <a:xfrm>
            <a:off x="623887" y="549275"/>
            <a:ext cx="10944225" cy="1141413"/>
          </a:xfrm>
          <a:prstGeom prst="rect">
            <a:avLst/>
          </a:prstGeom>
        </p:spPr>
        <p:txBody>
          <a:bodyPr vert="horz" lIns="36000" tIns="72000" rIns="36000" bIns="3600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AF62B1A-CE7C-422C-B1AF-37B8C9B398FC}"/>
              </a:ext>
            </a:extLst>
          </p:cNvPr>
          <p:cNvSpPr>
            <a:spLocks noGrp="1"/>
          </p:cNvSpPr>
          <p:nvPr>
            <p:ph type="body" idx="1"/>
          </p:nvPr>
        </p:nvSpPr>
        <p:spPr>
          <a:xfrm>
            <a:off x="623888" y="1858412"/>
            <a:ext cx="10944224" cy="4140606"/>
          </a:xfrm>
          <a:prstGeom prst="rect">
            <a:avLst/>
          </a:prstGeom>
        </p:spPr>
        <p:txBody>
          <a:bodyPr vert="horz" lIns="36000" tIns="72000" rIns="72000" bIns="36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041DE65-E144-4552-9787-476820999118}"/>
              </a:ext>
            </a:extLst>
          </p:cNvPr>
          <p:cNvSpPr>
            <a:spLocks noGrp="1"/>
          </p:cNvSpPr>
          <p:nvPr>
            <p:ph type="dt" sz="half" idx="2"/>
          </p:nvPr>
        </p:nvSpPr>
        <p:spPr>
          <a:xfrm>
            <a:off x="8806525" y="6365950"/>
            <a:ext cx="713509" cy="298309"/>
          </a:xfrm>
          <a:prstGeom prst="rect">
            <a:avLst/>
          </a:prstGeom>
        </p:spPr>
        <p:txBody>
          <a:bodyPr vert="horz" lIns="91440" tIns="45720" rIns="91440" bIns="45720" rtlCol="0" anchor="ctr"/>
          <a:lstStyle>
            <a:lvl1pPr algn="l">
              <a:defRPr sz="700">
                <a:solidFill>
                  <a:schemeClr val="tx1"/>
                </a:solidFill>
              </a:defRPr>
            </a:lvl1pPr>
          </a:lstStyle>
          <a:p>
            <a:fld id="{0CEACCDD-4CF8-40D0-8DF4-67328D6E3E7D}" type="datetime1">
              <a:rPr lang="en-GB" smtClean="0"/>
              <a:t>30/06/2020</a:t>
            </a:fld>
            <a:endParaRPr lang="en-GB"/>
          </a:p>
        </p:txBody>
      </p:sp>
      <p:sp>
        <p:nvSpPr>
          <p:cNvPr id="5" name="Footer Placeholder 4">
            <a:extLst>
              <a:ext uri="{FF2B5EF4-FFF2-40B4-BE49-F238E27FC236}">
                <a16:creationId xmlns:a16="http://schemas.microsoft.com/office/drawing/2014/main" id="{99B4A25D-67E5-4ACD-9621-00DD05F7736B}"/>
              </a:ext>
            </a:extLst>
          </p:cNvPr>
          <p:cNvSpPr>
            <a:spLocks noGrp="1"/>
          </p:cNvSpPr>
          <p:nvPr>
            <p:ph type="ftr" sz="quarter" idx="3"/>
          </p:nvPr>
        </p:nvSpPr>
        <p:spPr>
          <a:xfrm>
            <a:off x="810381" y="6365951"/>
            <a:ext cx="4745181" cy="298308"/>
          </a:xfrm>
          <a:prstGeom prst="rect">
            <a:avLst/>
          </a:prstGeom>
        </p:spPr>
        <p:txBody>
          <a:bodyPr vert="horz" lIns="36000" tIns="45720" rIns="91440" bIns="45720" rtlCol="0" anchor="ctr"/>
          <a:lstStyle>
            <a:lvl1pPr algn="l">
              <a:defRPr sz="750" b="1">
                <a:solidFill>
                  <a:schemeClr val="tx1"/>
                </a:solidFill>
              </a:defRPr>
            </a:lvl1pPr>
          </a:lstStyle>
          <a:p>
            <a:r>
              <a:rPr lang="nl-NL" smtClean="0"/>
              <a:t>Impact COVID19 op Menselijk Kapitaal in Organisaties | Antwerp Management School</a:t>
            </a:r>
            <a:endParaRPr lang="en-GB" dirty="0"/>
          </a:p>
        </p:txBody>
      </p:sp>
      <p:sp>
        <p:nvSpPr>
          <p:cNvPr id="6" name="Slide Number Placeholder 5">
            <a:extLst>
              <a:ext uri="{FF2B5EF4-FFF2-40B4-BE49-F238E27FC236}">
                <a16:creationId xmlns:a16="http://schemas.microsoft.com/office/drawing/2014/main" id="{72DD6FAF-4A95-4270-9BD2-6FD2161436D8}"/>
              </a:ext>
            </a:extLst>
          </p:cNvPr>
          <p:cNvSpPr>
            <a:spLocks noGrp="1"/>
          </p:cNvSpPr>
          <p:nvPr>
            <p:ph type="sldNum" sz="quarter" idx="4"/>
          </p:nvPr>
        </p:nvSpPr>
        <p:spPr>
          <a:xfrm>
            <a:off x="630381" y="6365950"/>
            <a:ext cx="180000" cy="298309"/>
          </a:xfrm>
          <a:prstGeom prst="rect">
            <a:avLst/>
          </a:prstGeom>
        </p:spPr>
        <p:txBody>
          <a:bodyPr vert="horz" lIns="0" tIns="36000" rIns="0" bIns="36000" rtlCol="0" anchor="ctr"/>
          <a:lstStyle>
            <a:lvl1pPr algn="ctr">
              <a:defRPr sz="750" b="1">
                <a:solidFill>
                  <a:schemeClr val="tx1"/>
                </a:solidFill>
              </a:defRPr>
            </a:lvl1pPr>
          </a:lstStyle>
          <a:p>
            <a:pPr algn="r"/>
            <a:fld id="{58D1E3A3-EB8C-426C-8453-2B1EC51B51B0}" type="slidenum">
              <a:rPr lang="en-GB" smtClean="0"/>
              <a:pPr algn="r"/>
              <a:t>‹#›</a:t>
            </a:fld>
            <a:r>
              <a:rPr lang="en-GB" dirty="0"/>
              <a:t> |</a:t>
            </a:r>
          </a:p>
        </p:txBody>
      </p:sp>
      <p:cxnSp>
        <p:nvCxnSpPr>
          <p:cNvPr id="9" name="Lijn">
            <a:extLst>
              <a:ext uri="{FF2B5EF4-FFF2-40B4-BE49-F238E27FC236}">
                <a16:creationId xmlns:a16="http://schemas.microsoft.com/office/drawing/2014/main" id="{7F90A9EC-9A15-48A5-AD22-04D7FB1633BF}"/>
              </a:ext>
            </a:extLst>
          </p:cNvPr>
          <p:cNvCxnSpPr/>
          <p:nvPr userDrawn="1"/>
        </p:nvCxnSpPr>
        <p:spPr>
          <a:xfrm>
            <a:off x="0" y="6168991"/>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29EFC0CF-75A2-46D5-A8CC-969EC429C0BF}"/>
              </a:ext>
            </a:extLst>
          </p:cNvPr>
          <p:cNvPicPr>
            <a:picLocks noChangeAspect="1"/>
          </p:cNvPicPr>
          <p:nvPr userDrawn="1"/>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tretch>
            <a:fillRect/>
          </a:stretch>
        </p:blipFill>
        <p:spPr>
          <a:xfrm>
            <a:off x="10118228" y="6169123"/>
            <a:ext cx="2070465" cy="690155"/>
          </a:xfrm>
          <a:prstGeom prst="rect">
            <a:avLst/>
          </a:prstGeom>
        </p:spPr>
      </p:pic>
    </p:spTree>
    <p:extLst>
      <p:ext uri="{BB962C8B-B14F-4D97-AF65-F5344CB8AC3E}">
        <p14:creationId xmlns:p14="http://schemas.microsoft.com/office/powerpoint/2010/main" val="166240943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600" b="1" kern="1200">
          <a:solidFill>
            <a:schemeClr val="tx1"/>
          </a:solidFill>
          <a:latin typeface="+mn-lt"/>
          <a:ea typeface="+mn-ea"/>
          <a:cs typeface="+mn-cs"/>
        </a:defRPr>
      </a:lvl1pPr>
      <a:lvl2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5" pos="393" userDrawn="1">
          <p15:clr>
            <a:srgbClr val="F26B43"/>
          </p15:clr>
        </p15:guide>
        <p15:guide id="6" orient="horz" pos="346" userDrawn="1">
          <p15:clr>
            <a:srgbClr val="F26B43"/>
          </p15:clr>
        </p15:guide>
        <p15:guide id="7" pos="7287" userDrawn="1">
          <p15:clr>
            <a:srgbClr val="F26B43"/>
          </p15:clr>
        </p15:guide>
        <p15:guide id="8"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mailto:sarah.desmet@ams.ac.be"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4" name="Slide Number Placeholder 3"/>
          <p:cNvSpPr>
            <a:spLocks noGrp="1"/>
          </p:cNvSpPr>
          <p:nvPr>
            <p:ph type="sldNum" sz="quarter" idx="12"/>
          </p:nvPr>
        </p:nvSpPr>
        <p:spPr/>
        <p:txBody>
          <a:bodyPr/>
          <a:lstStyle/>
          <a:p>
            <a:pPr algn="r"/>
            <a:fld id="{58D1E3A3-EB8C-426C-8453-2B1EC51B51B0}" type="slidenum">
              <a:rPr lang="en-GB" smtClean="0"/>
              <a:pPr algn="r"/>
              <a:t>1</a:t>
            </a:fld>
            <a:r>
              <a:rPr lang="en-GB" smtClean="0"/>
              <a:t> |</a:t>
            </a:r>
            <a:endParaRPr lang="en-GB" dirty="0"/>
          </a:p>
        </p:txBody>
      </p:sp>
      <p:sp>
        <p:nvSpPr>
          <p:cNvPr id="5" name="Text Placeholder 4"/>
          <p:cNvSpPr>
            <a:spLocks noGrp="1"/>
          </p:cNvSpPr>
          <p:nvPr>
            <p:ph type="body" sz="quarter" idx="13"/>
          </p:nvPr>
        </p:nvSpPr>
        <p:spPr/>
        <p:txBody>
          <a:bodyPr/>
          <a:lstStyle/>
          <a:p>
            <a:endParaRPr lang="en-US"/>
          </a:p>
        </p:txBody>
      </p:sp>
      <p:pic>
        <p:nvPicPr>
          <p:cNvPr id="6" name="Picture 5"/>
          <p:cNvPicPr>
            <a:picLocks noChangeAspect="1"/>
          </p:cNvPicPr>
          <p:nvPr/>
        </p:nvPicPr>
        <p:blipFill rotWithShape="1">
          <a:blip r:embed="rId3"/>
          <a:srcRect l="17173" t="24911" r="39710" b="36827"/>
          <a:stretch/>
        </p:blipFill>
        <p:spPr>
          <a:xfrm>
            <a:off x="0" y="0"/>
            <a:ext cx="12219017" cy="6857999"/>
          </a:xfrm>
          <a:prstGeom prst="rect">
            <a:avLst/>
          </a:prstGeom>
        </p:spPr>
      </p:pic>
      <p:pic>
        <p:nvPicPr>
          <p:cNvPr id="8" name="Afbeelding 1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70327" y="6293094"/>
            <a:ext cx="504469" cy="504469"/>
          </a:xfrm>
          <a:prstGeom prst="rect">
            <a:avLst/>
          </a:prstGeom>
        </p:spPr>
      </p:pic>
      <p:pic>
        <p:nvPicPr>
          <p:cNvPr id="9" name="Afbeelding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5655" y="6220199"/>
            <a:ext cx="645105" cy="589810"/>
          </a:xfrm>
          <a:prstGeom prst="rect">
            <a:avLst/>
          </a:prstGeom>
        </p:spPr>
      </p:pic>
      <p:pic>
        <p:nvPicPr>
          <p:cNvPr id="10" name="Afbeelding 16"/>
          <p:cNvPicPr>
            <a:picLocks noChangeAspect="1"/>
          </p:cNvPicPr>
          <p:nvPr/>
        </p:nvPicPr>
        <p:blipFill rotWithShape="1">
          <a:blip r:embed="rId6" cstate="hqprint">
            <a:extLst>
              <a:ext uri="{28A0092B-C50C-407E-A947-70E740481C1C}">
                <a14:useLocalDpi xmlns:a14="http://schemas.microsoft.com/office/drawing/2010/main" val="0"/>
              </a:ext>
            </a:extLst>
          </a:blip>
          <a:srcRect r="14901"/>
          <a:stretch/>
        </p:blipFill>
        <p:spPr>
          <a:xfrm>
            <a:off x="4848737" y="6163360"/>
            <a:ext cx="1634799" cy="578053"/>
          </a:xfrm>
          <a:prstGeom prst="rect">
            <a:avLst/>
          </a:prstGeom>
        </p:spPr>
      </p:pic>
      <p:pic>
        <p:nvPicPr>
          <p:cNvPr id="12" name="Picture 11"/>
          <p:cNvPicPr>
            <a:picLocks noChangeAspect="1"/>
          </p:cNvPicPr>
          <p:nvPr/>
        </p:nvPicPr>
        <p:blipFill>
          <a:blip r:embed="rId7"/>
          <a:stretch>
            <a:fillRect/>
          </a:stretch>
        </p:blipFill>
        <p:spPr>
          <a:xfrm>
            <a:off x="238280" y="5933243"/>
            <a:ext cx="1889062" cy="831187"/>
          </a:xfrm>
          <a:prstGeom prst="rect">
            <a:avLst/>
          </a:prstGeom>
        </p:spPr>
      </p:pic>
      <p:pic>
        <p:nvPicPr>
          <p:cNvPr id="13" name="Picture 12"/>
          <p:cNvPicPr>
            <a:picLocks noChangeAspect="1"/>
          </p:cNvPicPr>
          <p:nvPr/>
        </p:nvPicPr>
        <p:blipFill>
          <a:blip r:embed="rId8"/>
          <a:stretch>
            <a:fillRect/>
          </a:stretch>
        </p:blipFill>
        <p:spPr>
          <a:xfrm>
            <a:off x="2375438" y="6169775"/>
            <a:ext cx="1846056" cy="46819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06915" y="6335622"/>
            <a:ext cx="2493651" cy="405791"/>
          </a:xfrm>
          <a:prstGeom prst="rect">
            <a:avLst/>
          </a:prstGeom>
        </p:spPr>
      </p:pic>
    </p:spTree>
    <p:extLst>
      <p:ext uri="{BB962C8B-B14F-4D97-AF65-F5344CB8AC3E}">
        <p14:creationId xmlns:p14="http://schemas.microsoft.com/office/powerpoint/2010/main" val="876341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381" y="282477"/>
            <a:ext cx="10944225" cy="1141413"/>
          </a:xfrm>
        </p:spPr>
        <p:txBody>
          <a:bodyPr/>
          <a:lstStyle/>
          <a:p>
            <a:r>
              <a:rPr lang="nl-BE" dirty="0"/>
              <a:t>Wat kan werkgever doen om welzijn te bevorderen?</a:t>
            </a:r>
            <a:endParaRPr lang="en-US" sz="2000" dirty="0"/>
          </a:p>
        </p:txBody>
      </p:sp>
      <p:sp>
        <p:nvSpPr>
          <p:cNvPr id="3" name="Footer Placeholder 2"/>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4" name="Slide Number Placeholder 3"/>
          <p:cNvSpPr>
            <a:spLocks noGrp="1"/>
          </p:cNvSpPr>
          <p:nvPr>
            <p:ph type="sldNum" sz="quarter" idx="12"/>
          </p:nvPr>
        </p:nvSpPr>
        <p:spPr/>
        <p:txBody>
          <a:bodyPr/>
          <a:lstStyle/>
          <a:p>
            <a:pPr algn="r"/>
            <a:fld id="{58D1E3A3-EB8C-426C-8453-2B1EC51B51B0}" type="slidenum">
              <a:rPr lang="en-GB" smtClean="0"/>
              <a:pPr algn="r"/>
              <a:t>10</a:t>
            </a:fld>
            <a:r>
              <a:rPr lang="en-GB" smtClean="0"/>
              <a:t> |</a:t>
            </a:r>
            <a:endParaRPr lang="en-GB" dirty="0"/>
          </a:p>
        </p:txBody>
      </p:sp>
      <p:grpSp>
        <p:nvGrpSpPr>
          <p:cNvPr id="27" name="Group 26"/>
          <p:cNvGrpSpPr/>
          <p:nvPr/>
        </p:nvGrpSpPr>
        <p:grpSpPr>
          <a:xfrm>
            <a:off x="720381" y="1420191"/>
            <a:ext cx="1916043" cy="1523527"/>
            <a:chOff x="720381" y="1420191"/>
            <a:chExt cx="1916043" cy="1523527"/>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381" y="1690688"/>
              <a:ext cx="1916043" cy="1253030"/>
            </a:xfrm>
            <a:prstGeom prst="rect">
              <a:avLst/>
            </a:prstGeom>
          </p:spPr>
        </p:pic>
        <p:sp>
          <p:nvSpPr>
            <p:cNvPr id="7" name="TextBox 6"/>
            <p:cNvSpPr txBox="1"/>
            <p:nvPr/>
          </p:nvSpPr>
          <p:spPr>
            <a:xfrm>
              <a:off x="942906" y="1420191"/>
              <a:ext cx="1470991" cy="369332"/>
            </a:xfrm>
            <a:prstGeom prst="rect">
              <a:avLst/>
            </a:prstGeom>
            <a:noFill/>
          </p:spPr>
          <p:txBody>
            <a:bodyPr wrap="square" rtlCol="0">
              <a:spAutoFit/>
            </a:bodyPr>
            <a:lstStyle/>
            <a:p>
              <a:pPr algn="ctr"/>
              <a:r>
                <a:rPr lang="nl-BE" b="1" dirty="0" err="1"/>
                <a:t>D</a:t>
              </a:r>
              <a:r>
                <a:rPr lang="nl-BE" b="1" dirty="0" err="1" smtClean="0"/>
                <a:t>emands</a:t>
              </a:r>
              <a:endParaRPr lang="en-US" b="1" dirty="0"/>
            </a:p>
          </p:txBody>
        </p:sp>
      </p:grpSp>
      <p:grpSp>
        <p:nvGrpSpPr>
          <p:cNvPr id="28" name="Group 27"/>
          <p:cNvGrpSpPr/>
          <p:nvPr/>
        </p:nvGrpSpPr>
        <p:grpSpPr>
          <a:xfrm>
            <a:off x="4527308" y="1370774"/>
            <a:ext cx="1890698" cy="1572944"/>
            <a:chOff x="4527308" y="1370774"/>
            <a:chExt cx="1890698" cy="1572944"/>
          </a:xfrm>
        </p:grpSpPr>
        <p:pic>
          <p:nvPicPr>
            <p:cNvPr id="10" name="Picture 9"/>
            <p:cNvPicPr>
              <a:picLocks noChangeAspect="1"/>
            </p:cNvPicPr>
            <p:nvPr/>
          </p:nvPicPr>
          <p:blipFill rotWithShape="1">
            <a:blip r:embed="rId4"/>
            <a:srcRect t="16047"/>
            <a:stretch/>
          </p:blipFill>
          <p:spPr>
            <a:xfrm>
              <a:off x="4527308" y="1690688"/>
              <a:ext cx="1890698" cy="1253030"/>
            </a:xfrm>
            <a:prstGeom prst="rect">
              <a:avLst/>
            </a:prstGeom>
          </p:spPr>
        </p:pic>
        <p:sp>
          <p:nvSpPr>
            <p:cNvPr id="11" name="TextBox 10"/>
            <p:cNvSpPr txBox="1"/>
            <p:nvPr/>
          </p:nvSpPr>
          <p:spPr>
            <a:xfrm>
              <a:off x="4739105" y="1370774"/>
              <a:ext cx="1469088" cy="369332"/>
            </a:xfrm>
            <a:prstGeom prst="rect">
              <a:avLst/>
            </a:prstGeom>
            <a:noFill/>
          </p:spPr>
          <p:txBody>
            <a:bodyPr wrap="square" rtlCol="0">
              <a:spAutoFit/>
            </a:bodyPr>
            <a:lstStyle/>
            <a:p>
              <a:pPr algn="ctr"/>
              <a:r>
                <a:rPr lang="nl-BE" b="1" dirty="0" smtClean="0"/>
                <a:t>Control</a:t>
              </a:r>
              <a:endParaRPr lang="en-US" b="1" dirty="0"/>
            </a:p>
          </p:txBody>
        </p:sp>
      </p:grpSp>
      <p:pic>
        <p:nvPicPr>
          <p:cNvPr id="13" name="Picture 12"/>
          <p:cNvPicPr>
            <a:picLocks noChangeAspect="1"/>
          </p:cNvPicPr>
          <p:nvPr/>
        </p:nvPicPr>
        <p:blipFill>
          <a:blip r:embed="rId5"/>
          <a:stretch>
            <a:fillRect/>
          </a:stretch>
        </p:blipFill>
        <p:spPr>
          <a:xfrm>
            <a:off x="8215391" y="1684957"/>
            <a:ext cx="2008793" cy="1258761"/>
          </a:xfrm>
          <a:prstGeom prst="rect">
            <a:avLst/>
          </a:prstGeom>
        </p:spPr>
      </p:pic>
      <p:sp>
        <p:nvSpPr>
          <p:cNvPr id="14" name="TextBox 13"/>
          <p:cNvSpPr txBox="1"/>
          <p:nvPr/>
        </p:nvSpPr>
        <p:spPr>
          <a:xfrm>
            <a:off x="8484293" y="1366048"/>
            <a:ext cx="1470991" cy="369332"/>
          </a:xfrm>
          <a:prstGeom prst="rect">
            <a:avLst/>
          </a:prstGeom>
          <a:noFill/>
        </p:spPr>
        <p:txBody>
          <a:bodyPr wrap="square" rtlCol="0">
            <a:spAutoFit/>
          </a:bodyPr>
          <a:lstStyle/>
          <a:p>
            <a:pPr algn="ctr"/>
            <a:r>
              <a:rPr lang="nl-BE" b="1" dirty="0" smtClean="0"/>
              <a:t>Support</a:t>
            </a:r>
            <a:endParaRPr lang="en-US" b="1" dirty="0"/>
          </a:p>
        </p:txBody>
      </p:sp>
      <p:grpSp>
        <p:nvGrpSpPr>
          <p:cNvPr id="29" name="Group 28"/>
          <p:cNvGrpSpPr/>
          <p:nvPr/>
        </p:nvGrpSpPr>
        <p:grpSpPr>
          <a:xfrm>
            <a:off x="737755" y="3568636"/>
            <a:ext cx="1988632" cy="1861194"/>
            <a:chOff x="737755" y="3568636"/>
            <a:chExt cx="1988632" cy="1861194"/>
          </a:xfrm>
        </p:grpSpPr>
        <p:pic>
          <p:nvPicPr>
            <p:cNvPr id="16" name="Picture 15"/>
            <p:cNvPicPr>
              <a:picLocks noChangeAspect="1"/>
            </p:cNvPicPr>
            <p:nvPr/>
          </p:nvPicPr>
          <p:blipFill rotWithShape="1">
            <a:blip r:embed="rId6"/>
            <a:srcRect l="9390" t="6135" r="9810" b="9026"/>
            <a:stretch/>
          </p:blipFill>
          <p:spPr>
            <a:xfrm>
              <a:off x="738560" y="4038352"/>
              <a:ext cx="1987827" cy="1391478"/>
            </a:xfrm>
            <a:prstGeom prst="rect">
              <a:avLst/>
            </a:prstGeom>
          </p:spPr>
        </p:pic>
        <p:sp>
          <p:nvSpPr>
            <p:cNvPr id="17" name="TextBox 16"/>
            <p:cNvSpPr txBox="1"/>
            <p:nvPr/>
          </p:nvSpPr>
          <p:spPr>
            <a:xfrm>
              <a:off x="737755" y="3568636"/>
              <a:ext cx="1881290" cy="369332"/>
            </a:xfrm>
            <a:prstGeom prst="rect">
              <a:avLst/>
            </a:prstGeom>
            <a:noFill/>
          </p:spPr>
          <p:txBody>
            <a:bodyPr wrap="square" rtlCol="0">
              <a:spAutoFit/>
            </a:bodyPr>
            <a:lstStyle/>
            <a:p>
              <a:pPr algn="ctr"/>
              <a:r>
                <a:rPr lang="nl-BE" b="1" dirty="0" err="1" smtClean="0"/>
                <a:t>Relationships</a:t>
              </a:r>
              <a:endParaRPr lang="en-US" b="1" dirty="0"/>
            </a:p>
          </p:txBody>
        </p:sp>
      </p:grpSp>
      <p:grpSp>
        <p:nvGrpSpPr>
          <p:cNvPr id="30" name="Group 29"/>
          <p:cNvGrpSpPr/>
          <p:nvPr/>
        </p:nvGrpSpPr>
        <p:grpSpPr>
          <a:xfrm>
            <a:off x="4527308" y="3642608"/>
            <a:ext cx="1927612" cy="1790902"/>
            <a:chOff x="4527308" y="3642608"/>
            <a:chExt cx="1927612" cy="1790902"/>
          </a:xfrm>
        </p:grpSpPr>
        <p:pic>
          <p:nvPicPr>
            <p:cNvPr id="19" name="Picture 18"/>
            <p:cNvPicPr>
              <a:picLocks noChangeAspect="1"/>
            </p:cNvPicPr>
            <p:nvPr/>
          </p:nvPicPr>
          <p:blipFill rotWithShape="1">
            <a:blip r:embed="rId7"/>
            <a:srcRect l="587" t="-783" r="13543" b="17635"/>
            <a:stretch/>
          </p:blipFill>
          <p:spPr>
            <a:xfrm>
              <a:off x="4527308" y="4025311"/>
              <a:ext cx="1890698" cy="1408199"/>
            </a:xfrm>
            <a:prstGeom prst="rect">
              <a:avLst/>
            </a:prstGeom>
          </p:spPr>
        </p:pic>
        <p:sp>
          <p:nvSpPr>
            <p:cNvPr id="20" name="TextBox 19"/>
            <p:cNvSpPr txBox="1"/>
            <p:nvPr/>
          </p:nvSpPr>
          <p:spPr>
            <a:xfrm>
              <a:off x="4573630" y="3642608"/>
              <a:ext cx="1881290" cy="369332"/>
            </a:xfrm>
            <a:prstGeom prst="rect">
              <a:avLst/>
            </a:prstGeom>
            <a:noFill/>
          </p:spPr>
          <p:txBody>
            <a:bodyPr wrap="square" rtlCol="0">
              <a:spAutoFit/>
            </a:bodyPr>
            <a:lstStyle/>
            <a:p>
              <a:pPr algn="ctr"/>
              <a:r>
                <a:rPr lang="nl-BE" b="1" dirty="0" err="1" smtClean="0"/>
                <a:t>Roles</a:t>
              </a:r>
              <a:endParaRPr lang="en-US" b="1" dirty="0"/>
            </a:p>
          </p:txBody>
        </p:sp>
      </p:grpSp>
      <p:grpSp>
        <p:nvGrpSpPr>
          <p:cNvPr id="31" name="Group 30"/>
          <p:cNvGrpSpPr/>
          <p:nvPr/>
        </p:nvGrpSpPr>
        <p:grpSpPr>
          <a:xfrm>
            <a:off x="8215391" y="3642608"/>
            <a:ext cx="2075404" cy="1787222"/>
            <a:chOff x="8215391" y="3642608"/>
            <a:chExt cx="2075404" cy="1787222"/>
          </a:xfrm>
        </p:grpSpPr>
        <p:pic>
          <p:nvPicPr>
            <p:cNvPr id="22" name="Picture 21"/>
            <p:cNvPicPr>
              <a:picLocks noChangeAspect="1"/>
            </p:cNvPicPr>
            <p:nvPr/>
          </p:nvPicPr>
          <p:blipFill rotWithShape="1">
            <a:blip r:embed="rId8"/>
            <a:srcRect l="-3539" t="28837" r="3539" b="590"/>
            <a:stretch/>
          </p:blipFill>
          <p:spPr>
            <a:xfrm>
              <a:off x="8215391" y="4038352"/>
              <a:ext cx="2008793" cy="1391478"/>
            </a:xfrm>
            <a:prstGeom prst="rect">
              <a:avLst/>
            </a:prstGeom>
          </p:spPr>
        </p:pic>
        <p:sp>
          <p:nvSpPr>
            <p:cNvPr id="23" name="TextBox 22"/>
            <p:cNvSpPr txBox="1"/>
            <p:nvPr/>
          </p:nvSpPr>
          <p:spPr>
            <a:xfrm>
              <a:off x="8409505" y="3642608"/>
              <a:ext cx="1881290" cy="369332"/>
            </a:xfrm>
            <a:prstGeom prst="rect">
              <a:avLst/>
            </a:prstGeom>
            <a:noFill/>
          </p:spPr>
          <p:txBody>
            <a:bodyPr wrap="square" rtlCol="0">
              <a:spAutoFit/>
            </a:bodyPr>
            <a:lstStyle/>
            <a:p>
              <a:pPr algn="ctr"/>
              <a:r>
                <a:rPr lang="nl-BE" b="1" dirty="0" smtClean="0"/>
                <a:t>Change</a:t>
              </a:r>
              <a:endParaRPr lang="en-US" b="1" dirty="0"/>
            </a:p>
          </p:txBody>
        </p:sp>
      </p:grpSp>
      <p:sp>
        <p:nvSpPr>
          <p:cNvPr id="26" name="Rectangle 25"/>
          <p:cNvSpPr/>
          <p:nvPr/>
        </p:nvSpPr>
        <p:spPr>
          <a:xfrm>
            <a:off x="4128184" y="5868562"/>
            <a:ext cx="6096000" cy="830997"/>
          </a:xfrm>
          <a:prstGeom prst="rect">
            <a:avLst/>
          </a:prstGeom>
        </p:spPr>
        <p:txBody>
          <a:bodyPr>
            <a:spAutoFit/>
          </a:bodyPr>
          <a:lstStyle/>
          <a:p>
            <a:pPr algn="ctr"/>
            <a:r>
              <a:rPr lang="nl-BE" dirty="0">
                <a:latin typeface="Arial Rounded MT Bold" panose="020F0704030504030204" pitchFamily="34" charset="0"/>
              </a:rPr>
              <a:t>“</a:t>
            </a:r>
            <a:r>
              <a:rPr lang="nl-BE" dirty="0" err="1">
                <a:latin typeface="Arial Rounded MT Bold" panose="020F0704030504030204" pitchFamily="34" charset="0"/>
              </a:rPr>
              <a:t>Temporary</a:t>
            </a:r>
            <a:r>
              <a:rPr lang="nl-BE" dirty="0">
                <a:latin typeface="Arial Rounded MT Bold" panose="020F0704030504030204" pitchFamily="34" charset="0"/>
              </a:rPr>
              <a:t> </a:t>
            </a:r>
            <a:r>
              <a:rPr lang="nl-BE" dirty="0" err="1">
                <a:latin typeface="Arial Rounded MT Bold" panose="020F0704030504030204" pitchFamily="34" charset="0"/>
              </a:rPr>
              <a:t>measures</a:t>
            </a:r>
            <a:r>
              <a:rPr lang="nl-BE" dirty="0">
                <a:latin typeface="Arial Rounded MT Bold" panose="020F0704030504030204" pitchFamily="34" charset="0"/>
              </a:rPr>
              <a:t> have a </a:t>
            </a:r>
            <a:r>
              <a:rPr lang="nl-BE" dirty="0" err="1">
                <a:latin typeface="Arial Rounded MT Bold" panose="020F0704030504030204" pitchFamily="34" charset="0"/>
              </a:rPr>
              <a:t>nasty</a:t>
            </a:r>
            <a:r>
              <a:rPr lang="nl-BE" dirty="0">
                <a:latin typeface="Arial Rounded MT Bold" panose="020F0704030504030204" pitchFamily="34" charset="0"/>
              </a:rPr>
              <a:t> </a:t>
            </a:r>
            <a:r>
              <a:rPr lang="nl-BE" dirty="0" err="1">
                <a:latin typeface="Arial Rounded MT Bold" panose="020F0704030504030204" pitchFamily="34" charset="0"/>
              </a:rPr>
              <a:t>habit</a:t>
            </a:r>
            <a:r>
              <a:rPr lang="nl-BE" dirty="0">
                <a:latin typeface="Arial Rounded MT Bold" panose="020F0704030504030204" pitchFamily="34" charset="0"/>
              </a:rPr>
              <a:t> of </a:t>
            </a:r>
            <a:r>
              <a:rPr lang="nl-BE" dirty="0" err="1">
                <a:latin typeface="Arial Rounded MT Bold" panose="020F0704030504030204" pitchFamily="34" charset="0"/>
              </a:rPr>
              <a:t>outlasting</a:t>
            </a:r>
            <a:r>
              <a:rPr lang="nl-BE" dirty="0">
                <a:latin typeface="Arial Rounded MT Bold" panose="020F0704030504030204" pitchFamily="34" charset="0"/>
              </a:rPr>
              <a:t> </a:t>
            </a:r>
            <a:r>
              <a:rPr lang="nl-BE" dirty="0" err="1">
                <a:latin typeface="Arial Rounded MT Bold" panose="020F0704030504030204" pitchFamily="34" charset="0"/>
              </a:rPr>
              <a:t>emergencies</a:t>
            </a:r>
            <a:r>
              <a:rPr lang="nl-BE" dirty="0">
                <a:latin typeface="Arial Rounded MT Bold" panose="020F0704030504030204" pitchFamily="34" charset="0"/>
              </a:rPr>
              <a:t>” </a:t>
            </a:r>
          </a:p>
          <a:p>
            <a:pPr algn="ctr"/>
            <a:r>
              <a:rPr lang="nl-BE" sz="1200" i="1" dirty="0">
                <a:latin typeface="Arial Rounded MT Bold" panose="020F0704030504030204" pitchFamily="34" charset="0"/>
              </a:rPr>
              <a:t>(Source: </a:t>
            </a:r>
            <a:r>
              <a:rPr lang="nl-BE" sz="1200" i="1" dirty="0" err="1">
                <a:latin typeface="Arial Rounded MT Bold" panose="020F0704030504030204" pitchFamily="34" charset="0"/>
              </a:rPr>
              <a:t>Harari</a:t>
            </a:r>
            <a:r>
              <a:rPr lang="nl-BE" sz="1200" i="1" dirty="0">
                <a:latin typeface="Arial Rounded MT Bold" panose="020F0704030504030204" pitchFamily="34" charset="0"/>
              </a:rPr>
              <a:t>, Financial Times, </a:t>
            </a:r>
            <a:r>
              <a:rPr lang="nl-BE" sz="1200" i="1" dirty="0" err="1">
                <a:latin typeface="Arial Rounded MT Bold" panose="020F0704030504030204" pitchFamily="34" charset="0"/>
              </a:rPr>
              <a:t>March</a:t>
            </a:r>
            <a:r>
              <a:rPr lang="nl-BE" sz="1200" i="1" dirty="0">
                <a:latin typeface="Arial Rounded MT Bold" panose="020F0704030504030204" pitchFamily="34" charset="0"/>
              </a:rPr>
              <a:t> 2020)</a:t>
            </a:r>
            <a:endParaRPr lang="nl-BE" sz="1200" i="1" dirty="0">
              <a:latin typeface="Arial Rounded MT Bold" panose="020F0704030504030204" pitchFamily="34" charset="0"/>
            </a:endParaRPr>
          </a:p>
        </p:txBody>
      </p:sp>
    </p:spTree>
    <p:extLst>
      <p:ext uri="{BB962C8B-B14F-4D97-AF65-F5344CB8AC3E}">
        <p14:creationId xmlns:p14="http://schemas.microsoft.com/office/powerpoint/2010/main" val="3936038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Wat kan werkgever doen om welzijn te bevorderen?</a:t>
            </a:r>
            <a:endParaRPr lang="en-US" dirty="0"/>
          </a:p>
        </p:txBody>
      </p:sp>
      <p:sp>
        <p:nvSpPr>
          <p:cNvPr id="3" name="Footer Placeholder 2"/>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4" name="Slide Number Placeholder 3"/>
          <p:cNvSpPr>
            <a:spLocks noGrp="1"/>
          </p:cNvSpPr>
          <p:nvPr>
            <p:ph type="sldNum" sz="quarter" idx="12"/>
          </p:nvPr>
        </p:nvSpPr>
        <p:spPr/>
        <p:txBody>
          <a:bodyPr/>
          <a:lstStyle/>
          <a:p>
            <a:pPr algn="r"/>
            <a:fld id="{58D1E3A3-EB8C-426C-8453-2B1EC51B51B0}" type="slidenum">
              <a:rPr lang="en-GB" smtClean="0"/>
              <a:pPr algn="r"/>
              <a:t>11</a:t>
            </a:fld>
            <a:r>
              <a:rPr lang="en-GB" smtClean="0"/>
              <a:t> |</a:t>
            </a:r>
            <a:endParaRPr lang="en-GB" dirty="0"/>
          </a:p>
        </p:txBody>
      </p:sp>
      <p:sp>
        <p:nvSpPr>
          <p:cNvPr id="5" name="Text Placeholder 4"/>
          <p:cNvSpPr>
            <a:spLocks noGrp="1"/>
          </p:cNvSpPr>
          <p:nvPr>
            <p:ph type="body" sz="quarter" idx="13"/>
          </p:nvPr>
        </p:nvSpPr>
        <p:spPr>
          <a:xfrm>
            <a:off x="1490597" y="1863306"/>
            <a:ext cx="10077516" cy="4059657"/>
          </a:xfrm>
        </p:spPr>
        <p:txBody>
          <a:bodyPr/>
          <a:lstStyle/>
          <a:p>
            <a:endParaRPr lang="nl-BE" sz="2000" dirty="0" smtClean="0"/>
          </a:p>
          <a:p>
            <a:endParaRPr lang="nl-BE" sz="2000" dirty="0"/>
          </a:p>
          <a:p>
            <a:endParaRPr lang="nl-BE" sz="2000" dirty="0" smtClean="0"/>
          </a:p>
          <a:p>
            <a:r>
              <a:rPr lang="nl-BE" sz="2000" dirty="0" smtClean="0"/>
              <a:t>Verbondenheid </a:t>
            </a:r>
          </a:p>
          <a:p>
            <a:r>
              <a:rPr lang="nl-BE" sz="2000" dirty="0" smtClean="0"/>
              <a:t>blijft een zorg</a:t>
            </a:r>
            <a:endParaRPr lang="nl-BE" dirty="0"/>
          </a:p>
          <a:p>
            <a:endParaRPr lang="en-US" dirty="0"/>
          </a:p>
        </p:txBody>
      </p:sp>
      <p:pic>
        <p:nvPicPr>
          <p:cNvPr id="6" name="Picture 5"/>
          <p:cNvPicPr>
            <a:picLocks noChangeAspect="1"/>
          </p:cNvPicPr>
          <p:nvPr/>
        </p:nvPicPr>
        <p:blipFill rotWithShape="1">
          <a:blip r:embed="rId3"/>
          <a:srcRect r="8897"/>
          <a:stretch/>
        </p:blipFill>
        <p:spPr>
          <a:xfrm>
            <a:off x="5260932" y="1267545"/>
            <a:ext cx="2793304" cy="2051171"/>
          </a:xfrm>
          <a:prstGeom prst="rect">
            <a:avLst/>
          </a:prstGeom>
        </p:spPr>
      </p:pic>
      <p:cxnSp>
        <p:nvCxnSpPr>
          <p:cNvPr id="10" name="Straight Connector 9"/>
          <p:cNvCxnSpPr/>
          <p:nvPr/>
        </p:nvCxnSpPr>
        <p:spPr>
          <a:xfrm flipV="1">
            <a:off x="4044012" y="2408958"/>
            <a:ext cx="764088" cy="909758"/>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a:stretch>
            <a:fillRect/>
          </a:stretch>
        </p:blipFill>
        <p:spPr>
          <a:xfrm>
            <a:off x="5260932" y="4051611"/>
            <a:ext cx="2793304" cy="1940673"/>
          </a:xfrm>
          <a:prstGeom prst="rect">
            <a:avLst/>
          </a:prstGeom>
        </p:spPr>
      </p:pic>
      <p:cxnSp>
        <p:nvCxnSpPr>
          <p:cNvPr id="14" name="Straight Connector 13"/>
          <p:cNvCxnSpPr/>
          <p:nvPr/>
        </p:nvCxnSpPr>
        <p:spPr>
          <a:xfrm>
            <a:off x="4044012" y="3564030"/>
            <a:ext cx="764088" cy="867724"/>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605381" y="1451352"/>
            <a:ext cx="2066794" cy="646331"/>
          </a:xfrm>
          <a:prstGeom prst="rect">
            <a:avLst/>
          </a:prstGeom>
          <a:noFill/>
        </p:spPr>
        <p:txBody>
          <a:bodyPr wrap="square" rtlCol="0">
            <a:spAutoFit/>
          </a:bodyPr>
          <a:lstStyle/>
          <a:p>
            <a:r>
              <a:rPr lang="nl-BE" dirty="0" smtClean="0"/>
              <a:t>Ondersteuning LD: 74%</a:t>
            </a:r>
            <a:endParaRPr lang="en-US" dirty="0"/>
          </a:p>
        </p:txBody>
      </p:sp>
      <p:sp>
        <p:nvSpPr>
          <p:cNvPr id="18" name="TextBox 17"/>
          <p:cNvSpPr txBox="1"/>
          <p:nvPr/>
        </p:nvSpPr>
        <p:spPr>
          <a:xfrm>
            <a:off x="8600229" y="2156799"/>
            <a:ext cx="2066794" cy="646331"/>
          </a:xfrm>
          <a:prstGeom prst="rect">
            <a:avLst/>
          </a:prstGeom>
          <a:noFill/>
        </p:spPr>
        <p:txBody>
          <a:bodyPr wrap="square" rtlCol="0">
            <a:spAutoFit/>
          </a:bodyPr>
          <a:lstStyle/>
          <a:p>
            <a:r>
              <a:rPr lang="nl-BE" dirty="0" smtClean="0"/>
              <a:t>Ondersteuning collega’s: 79%</a:t>
            </a:r>
            <a:endParaRPr lang="en-US" dirty="0"/>
          </a:p>
        </p:txBody>
      </p:sp>
      <p:sp>
        <p:nvSpPr>
          <p:cNvPr id="20" name="TextBox 19"/>
          <p:cNvSpPr txBox="1"/>
          <p:nvPr/>
        </p:nvSpPr>
        <p:spPr>
          <a:xfrm>
            <a:off x="8600229" y="5174960"/>
            <a:ext cx="2066794" cy="646331"/>
          </a:xfrm>
          <a:prstGeom prst="rect">
            <a:avLst/>
          </a:prstGeom>
          <a:noFill/>
        </p:spPr>
        <p:txBody>
          <a:bodyPr wrap="square" rtlCol="0">
            <a:spAutoFit/>
          </a:bodyPr>
          <a:lstStyle/>
          <a:p>
            <a:r>
              <a:rPr lang="nl-BE" dirty="0" smtClean="0"/>
              <a:t>Van 1 =&gt; 2 à 3 dagen per week</a:t>
            </a:r>
            <a:endParaRPr lang="en-US" dirty="0"/>
          </a:p>
        </p:txBody>
      </p:sp>
      <p:sp>
        <p:nvSpPr>
          <p:cNvPr id="21" name="TextBox 20"/>
          <p:cNvSpPr txBox="1"/>
          <p:nvPr/>
        </p:nvSpPr>
        <p:spPr>
          <a:xfrm>
            <a:off x="8581048" y="4051611"/>
            <a:ext cx="2460253" cy="923330"/>
          </a:xfrm>
          <a:prstGeom prst="rect">
            <a:avLst/>
          </a:prstGeom>
          <a:noFill/>
        </p:spPr>
        <p:txBody>
          <a:bodyPr wrap="square" rtlCol="0">
            <a:spAutoFit/>
          </a:bodyPr>
          <a:lstStyle/>
          <a:p>
            <a:r>
              <a:rPr lang="nl-BE" dirty="0" smtClean="0"/>
              <a:t>Verdubbeling aantal bedrijven waar &gt; helft bedienden thuiswerkt</a:t>
            </a:r>
            <a:endParaRPr lang="en-US" dirty="0"/>
          </a:p>
        </p:txBody>
      </p:sp>
    </p:spTree>
    <p:extLst>
      <p:ext uri="{BB962C8B-B14F-4D97-AF65-F5344CB8AC3E}">
        <p14:creationId xmlns:p14="http://schemas.microsoft.com/office/powerpoint/2010/main" val="23673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Wat kan werkgever doen om welzijn te bevorderen?</a:t>
            </a:r>
            <a:endParaRPr lang="en-US" dirty="0"/>
          </a:p>
        </p:txBody>
      </p:sp>
      <p:sp>
        <p:nvSpPr>
          <p:cNvPr id="3" name="Footer Placeholder 2"/>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4" name="Slide Number Placeholder 3"/>
          <p:cNvSpPr>
            <a:spLocks noGrp="1"/>
          </p:cNvSpPr>
          <p:nvPr>
            <p:ph type="sldNum" sz="quarter" idx="12"/>
          </p:nvPr>
        </p:nvSpPr>
        <p:spPr/>
        <p:txBody>
          <a:bodyPr/>
          <a:lstStyle/>
          <a:p>
            <a:pPr algn="r"/>
            <a:fld id="{58D1E3A3-EB8C-426C-8453-2B1EC51B51B0}" type="slidenum">
              <a:rPr lang="en-GB" smtClean="0"/>
              <a:pPr algn="r"/>
              <a:t>12</a:t>
            </a:fld>
            <a:r>
              <a:rPr lang="en-GB" smtClean="0"/>
              <a:t> |</a:t>
            </a:r>
            <a:endParaRPr lang="en-GB" dirty="0"/>
          </a:p>
        </p:txBody>
      </p:sp>
      <p:sp>
        <p:nvSpPr>
          <p:cNvPr id="5" name="Text Placeholder 4"/>
          <p:cNvSpPr>
            <a:spLocks noGrp="1"/>
          </p:cNvSpPr>
          <p:nvPr>
            <p:ph type="body" sz="quarter" idx="13"/>
          </p:nvPr>
        </p:nvSpPr>
        <p:spPr>
          <a:xfrm>
            <a:off x="623887" y="1863306"/>
            <a:ext cx="10944226" cy="4059657"/>
          </a:xfrm>
        </p:spPr>
        <p:txBody>
          <a:bodyPr/>
          <a:lstStyle/>
          <a:p>
            <a:endParaRPr lang="nl-BE" sz="2000" dirty="0" smtClean="0"/>
          </a:p>
          <a:p>
            <a:endParaRPr lang="nl-BE" sz="2000" dirty="0"/>
          </a:p>
          <a:p>
            <a:endParaRPr lang="nl-BE" sz="2000" dirty="0" smtClean="0"/>
          </a:p>
          <a:p>
            <a:endParaRPr lang="en-US" dirty="0"/>
          </a:p>
        </p:txBody>
      </p:sp>
      <p:cxnSp>
        <p:nvCxnSpPr>
          <p:cNvPr id="10" name="Straight Connector 9"/>
          <p:cNvCxnSpPr/>
          <p:nvPr/>
        </p:nvCxnSpPr>
        <p:spPr>
          <a:xfrm flipV="1">
            <a:off x="4044012" y="2408958"/>
            <a:ext cx="764088" cy="90975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stretch>
            <a:fillRect/>
          </a:stretch>
        </p:blipFill>
        <p:spPr>
          <a:xfrm>
            <a:off x="857798" y="2660218"/>
            <a:ext cx="2793304" cy="1940673"/>
          </a:xfrm>
          <a:prstGeom prst="rect">
            <a:avLst/>
          </a:prstGeom>
        </p:spPr>
      </p:pic>
      <p:cxnSp>
        <p:nvCxnSpPr>
          <p:cNvPr id="14" name="Straight Connector 13"/>
          <p:cNvCxnSpPr/>
          <p:nvPr/>
        </p:nvCxnSpPr>
        <p:spPr>
          <a:xfrm>
            <a:off x="4044012" y="3564030"/>
            <a:ext cx="764088" cy="8677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421271" y="1216975"/>
            <a:ext cx="2485267" cy="646331"/>
          </a:xfrm>
          <a:prstGeom prst="rect">
            <a:avLst/>
          </a:prstGeom>
          <a:noFill/>
        </p:spPr>
        <p:txBody>
          <a:bodyPr wrap="square" rtlCol="0">
            <a:spAutoFit/>
          </a:bodyPr>
          <a:lstStyle/>
          <a:p>
            <a:r>
              <a:rPr lang="nl-BE" dirty="0" smtClean="0"/>
              <a:t>HR/CEO: Bevordert </a:t>
            </a:r>
            <a:r>
              <a:rPr lang="nl-BE" dirty="0" err="1" smtClean="0"/>
              <a:t>work</a:t>
            </a:r>
            <a:r>
              <a:rPr lang="nl-BE" dirty="0" smtClean="0"/>
              <a:t> life </a:t>
            </a:r>
            <a:r>
              <a:rPr lang="nl-BE" dirty="0" err="1" smtClean="0"/>
              <a:t>balance</a:t>
            </a:r>
            <a:r>
              <a:rPr lang="nl-BE" dirty="0" smtClean="0"/>
              <a:t>: 78%</a:t>
            </a:r>
            <a:endParaRPr lang="en-US" dirty="0"/>
          </a:p>
        </p:txBody>
      </p:sp>
      <p:sp>
        <p:nvSpPr>
          <p:cNvPr id="21" name="TextBox 20"/>
          <p:cNvSpPr txBox="1"/>
          <p:nvPr/>
        </p:nvSpPr>
        <p:spPr>
          <a:xfrm>
            <a:off x="8504232" y="3893134"/>
            <a:ext cx="2054346" cy="646331"/>
          </a:xfrm>
          <a:prstGeom prst="rect">
            <a:avLst/>
          </a:prstGeom>
          <a:noFill/>
        </p:spPr>
        <p:txBody>
          <a:bodyPr wrap="square" rtlCol="0">
            <a:spAutoFit/>
          </a:bodyPr>
          <a:lstStyle/>
          <a:p>
            <a:r>
              <a:rPr lang="nl-BE" dirty="0" smtClean="0"/>
              <a:t>HR/CEO: Gemis collega’s (78%)</a:t>
            </a:r>
            <a:endParaRPr lang="en-US" dirty="0"/>
          </a:p>
        </p:txBody>
      </p:sp>
      <p:pic>
        <p:nvPicPr>
          <p:cNvPr id="9" name="Picture 8"/>
          <p:cNvPicPr>
            <a:picLocks noChangeAspect="1"/>
          </p:cNvPicPr>
          <p:nvPr/>
        </p:nvPicPr>
        <p:blipFill>
          <a:blip r:embed="rId4"/>
          <a:stretch>
            <a:fillRect/>
          </a:stretch>
        </p:blipFill>
        <p:spPr>
          <a:xfrm>
            <a:off x="5011022" y="1188551"/>
            <a:ext cx="3189453" cy="2126302"/>
          </a:xfrm>
          <a:prstGeom prst="rect">
            <a:avLst/>
          </a:prstGeom>
        </p:spPr>
      </p:pic>
      <p:pic>
        <p:nvPicPr>
          <p:cNvPr id="11" name="Picture 10"/>
          <p:cNvPicPr>
            <a:picLocks noChangeAspect="1"/>
          </p:cNvPicPr>
          <p:nvPr/>
        </p:nvPicPr>
        <p:blipFill>
          <a:blip r:embed="rId5"/>
          <a:stretch>
            <a:fillRect/>
          </a:stretch>
        </p:blipFill>
        <p:spPr>
          <a:xfrm>
            <a:off x="5023772" y="3893134"/>
            <a:ext cx="3163952" cy="2107192"/>
          </a:xfrm>
          <a:prstGeom prst="rect">
            <a:avLst/>
          </a:prstGeom>
        </p:spPr>
      </p:pic>
      <p:sp>
        <p:nvSpPr>
          <p:cNvPr id="23" name="TextBox 22"/>
          <p:cNvSpPr txBox="1"/>
          <p:nvPr/>
        </p:nvSpPr>
        <p:spPr>
          <a:xfrm>
            <a:off x="5233706" y="4715897"/>
            <a:ext cx="3024247" cy="461665"/>
          </a:xfrm>
          <a:prstGeom prst="rect">
            <a:avLst/>
          </a:prstGeom>
          <a:noFill/>
        </p:spPr>
        <p:txBody>
          <a:bodyPr wrap="square" rtlCol="0">
            <a:spAutoFit/>
          </a:bodyPr>
          <a:lstStyle/>
          <a:p>
            <a:r>
              <a:rPr lang="nl-BE" sz="2400" dirty="0" smtClean="0">
                <a:solidFill>
                  <a:schemeClr val="bg1"/>
                </a:solidFill>
              </a:rPr>
              <a:t>VERBONDENHEID</a:t>
            </a:r>
            <a:endParaRPr lang="en-US" sz="2400" dirty="0">
              <a:solidFill>
                <a:schemeClr val="bg1"/>
              </a:solidFill>
            </a:endParaRPr>
          </a:p>
        </p:txBody>
      </p:sp>
      <p:sp>
        <p:nvSpPr>
          <p:cNvPr id="24" name="TextBox 23"/>
          <p:cNvSpPr txBox="1"/>
          <p:nvPr/>
        </p:nvSpPr>
        <p:spPr>
          <a:xfrm>
            <a:off x="5093624" y="2691146"/>
            <a:ext cx="3024247" cy="461665"/>
          </a:xfrm>
          <a:prstGeom prst="rect">
            <a:avLst/>
          </a:prstGeom>
          <a:noFill/>
        </p:spPr>
        <p:txBody>
          <a:bodyPr wrap="square" rtlCol="0">
            <a:spAutoFit/>
          </a:bodyPr>
          <a:lstStyle/>
          <a:p>
            <a:pPr algn="ctr"/>
            <a:r>
              <a:rPr lang="nl-BE" sz="2400" dirty="0" smtClean="0">
                <a:solidFill>
                  <a:schemeClr val="bg1"/>
                </a:solidFill>
              </a:rPr>
              <a:t>AUTONOMIE</a:t>
            </a:r>
            <a:endParaRPr lang="en-US" sz="2400" dirty="0">
              <a:solidFill>
                <a:schemeClr val="bg1"/>
              </a:solidFill>
            </a:endParaRPr>
          </a:p>
        </p:txBody>
      </p:sp>
      <p:sp>
        <p:nvSpPr>
          <p:cNvPr id="12" name="Up-Down Arrow 11"/>
          <p:cNvSpPr/>
          <p:nvPr/>
        </p:nvSpPr>
        <p:spPr>
          <a:xfrm>
            <a:off x="6354703" y="3157602"/>
            <a:ext cx="450937" cy="823049"/>
          </a:xfrm>
          <a:prstGeom prst="up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421271" y="2169743"/>
            <a:ext cx="2896085" cy="584775"/>
          </a:xfrm>
          <a:prstGeom prst="rect">
            <a:avLst/>
          </a:prstGeom>
          <a:noFill/>
        </p:spPr>
        <p:txBody>
          <a:bodyPr wrap="square" rtlCol="0">
            <a:spAutoFit/>
          </a:bodyPr>
          <a:lstStyle/>
          <a:p>
            <a:r>
              <a:rPr lang="nl-BE" dirty="0" err="1" smtClean="0"/>
              <a:t>WNs</a:t>
            </a:r>
            <a:r>
              <a:rPr lang="nl-BE" dirty="0" smtClean="0"/>
              <a:t>: 71% positief</a:t>
            </a:r>
          </a:p>
          <a:p>
            <a:r>
              <a:rPr lang="nl-BE" sz="1400" i="1" dirty="0" smtClean="0"/>
              <a:t>(bron: </a:t>
            </a:r>
            <a:r>
              <a:rPr lang="nl-BE" sz="1400" i="1" dirty="0" err="1" smtClean="0"/>
              <a:t>Ugent</a:t>
            </a:r>
            <a:r>
              <a:rPr lang="nl-BE" sz="1400" i="1" dirty="0" smtClean="0"/>
              <a:t>; Baert et al., 2020)</a:t>
            </a:r>
            <a:endParaRPr lang="en-US" sz="1400" i="1" dirty="0"/>
          </a:p>
        </p:txBody>
      </p:sp>
      <p:sp>
        <p:nvSpPr>
          <p:cNvPr id="27" name="TextBox 26"/>
          <p:cNvSpPr txBox="1"/>
          <p:nvPr/>
        </p:nvSpPr>
        <p:spPr>
          <a:xfrm>
            <a:off x="8479549" y="4851796"/>
            <a:ext cx="2866967" cy="861774"/>
          </a:xfrm>
          <a:prstGeom prst="rect">
            <a:avLst/>
          </a:prstGeom>
          <a:noFill/>
        </p:spPr>
        <p:txBody>
          <a:bodyPr wrap="square" rtlCol="0">
            <a:spAutoFit/>
          </a:bodyPr>
          <a:lstStyle/>
          <a:p>
            <a:r>
              <a:rPr lang="nl-BE" dirty="0" err="1" smtClean="0"/>
              <a:t>WNs</a:t>
            </a:r>
            <a:r>
              <a:rPr lang="nl-BE" dirty="0" smtClean="0"/>
              <a:t>: 60% negatief</a:t>
            </a:r>
          </a:p>
          <a:p>
            <a:r>
              <a:rPr lang="nl-BE" sz="1400" i="1" dirty="0"/>
              <a:t>(bron: </a:t>
            </a:r>
            <a:r>
              <a:rPr lang="nl-BE" sz="1400" i="1" dirty="0" err="1" smtClean="0"/>
              <a:t>Ugent</a:t>
            </a:r>
            <a:r>
              <a:rPr lang="nl-BE" sz="1400" i="1" dirty="0" smtClean="0"/>
              <a:t>; Baert </a:t>
            </a:r>
            <a:r>
              <a:rPr lang="nl-BE" sz="1400" i="1" dirty="0"/>
              <a:t>et al., 2020)</a:t>
            </a:r>
            <a:endParaRPr lang="en-US" sz="1400" i="1" dirty="0"/>
          </a:p>
          <a:p>
            <a:endParaRPr lang="en-US" dirty="0"/>
          </a:p>
        </p:txBody>
      </p:sp>
      <p:sp>
        <p:nvSpPr>
          <p:cNvPr id="15" name="TextBox 14"/>
          <p:cNvSpPr txBox="1"/>
          <p:nvPr/>
        </p:nvSpPr>
        <p:spPr>
          <a:xfrm>
            <a:off x="5457929" y="3280828"/>
            <a:ext cx="2575800" cy="646331"/>
          </a:xfrm>
          <a:prstGeom prst="rect">
            <a:avLst/>
          </a:prstGeom>
          <a:noFill/>
        </p:spPr>
        <p:txBody>
          <a:bodyPr wrap="square" rtlCol="0">
            <a:spAutoFit/>
          </a:bodyPr>
          <a:lstStyle/>
          <a:p>
            <a:r>
              <a:rPr lang="nl-BE" i="1" dirty="0" err="1" smtClean="0"/>
              <a:t>Optimal</a:t>
            </a:r>
            <a:r>
              <a:rPr lang="nl-BE" i="1" dirty="0" smtClean="0"/>
              <a:t> </a:t>
            </a:r>
            <a:r>
              <a:rPr lang="nl-BE" i="1" dirty="0" err="1" smtClean="0"/>
              <a:t>Distinctiveness</a:t>
            </a:r>
            <a:r>
              <a:rPr lang="nl-BE" i="1" dirty="0" smtClean="0"/>
              <a:t> </a:t>
            </a:r>
            <a:r>
              <a:rPr lang="nl-BE" i="1" dirty="0" err="1" smtClean="0"/>
              <a:t>Theory</a:t>
            </a:r>
            <a:r>
              <a:rPr lang="nl-BE" i="1" dirty="0"/>
              <a:t>;</a:t>
            </a:r>
            <a:r>
              <a:rPr lang="nl-BE" i="1" dirty="0" smtClean="0"/>
              <a:t> </a:t>
            </a:r>
            <a:r>
              <a:rPr lang="nl-BE" i="1" dirty="0" err="1" smtClean="0"/>
              <a:t>Brewer</a:t>
            </a:r>
            <a:r>
              <a:rPr lang="nl-BE" i="1" dirty="0" smtClean="0"/>
              <a:t>, 1991</a:t>
            </a:r>
            <a:endParaRPr lang="en-US" i="1" dirty="0"/>
          </a:p>
        </p:txBody>
      </p:sp>
    </p:spTree>
    <p:extLst>
      <p:ext uri="{BB962C8B-B14F-4D97-AF65-F5344CB8AC3E}">
        <p14:creationId xmlns:p14="http://schemas.microsoft.com/office/powerpoint/2010/main" val="8011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3" grpId="0"/>
      <p:bldP spid="24" grpId="0"/>
      <p:bldP spid="12" grpId="0" animBg="1"/>
      <p:bldP spid="25" grpId="0"/>
      <p:bldP spid="27"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7" y="319400"/>
            <a:ext cx="10944225" cy="1141413"/>
          </a:xfrm>
        </p:spPr>
        <p:txBody>
          <a:bodyPr/>
          <a:lstStyle/>
          <a:p>
            <a:r>
              <a:rPr lang="nl-BE" dirty="0"/>
              <a:t>Wat kan werkgever doen om welzijn te bevorderen</a:t>
            </a:r>
            <a:r>
              <a:rPr lang="nl-BE" dirty="0" smtClean="0"/>
              <a:t>?    Enkele handvaten</a:t>
            </a:r>
            <a:endParaRPr lang="en-US" dirty="0"/>
          </a:p>
        </p:txBody>
      </p:sp>
      <p:sp>
        <p:nvSpPr>
          <p:cNvPr id="3" name="Footer Placeholder 2"/>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4" name="Slide Number Placeholder 3"/>
          <p:cNvSpPr>
            <a:spLocks noGrp="1"/>
          </p:cNvSpPr>
          <p:nvPr>
            <p:ph type="sldNum" sz="quarter" idx="12"/>
          </p:nvPr>
        </p:nvSpPr>
        <p:spPr/>
        <p:txBody>
          <a:bodyPr/>
          <a:lstStyle/>
          <a:p>
            <a:pPr algn="r"/>
            <a:fld id="{58D1E3A3-EB8C-426C-8453-2B1EC51B51B0}" type="slidenum">
              <a:rPr lang="en-GB" smtClean="0"/>
              <a:pPr algn="r"/>
              <a:t>13</a:t>
            </a:fld>
            <a:r>
              <a:rPr lang="en-GB" smtClean="0"/>
              <a:t> |</a:t>
            </a:r>
            <a:endParaRPr lang="en-GB" dirty="0"/>
          </a:p>
        </p:txBody>
      </p:sp>
      <p:sp>
        <p:nvSpPr>
          <p:cNvPr id="5" name="Text Placeholder 4"/>
          <p:cNvSpPr>
            <a:spLocks noGrp="1"/>
          </p:cNvSpPr>
          <p:nvPr>
            <p:ph type="body" sz="quarter" idx="13"/>
          </p:nvPr>
        </p:nvSpPr>
        <p:spPr>
          <a:xfrm>
            <a:off x="623887" y="1863306"/>
            <a:ext cx="12666228" cy="4059657"/>
          </a:xfrm>
        </p:spPr>
        <p:txBody>
          <a:bodyPr/>
          <a:lstStyle/>
          <a:p>
            <a:endParaRPr lang="nl-BE" sz="2000" dirty="0" smtClean="0"/>
          </a:p>
          <a:p>
            <a:endParaRPr lang="nl-BE" sz="2000" dirty="0"/>
          </a:p>
          <a:p>
            <a:endParaRPr lang="nl-BE" sz="2000" dirty="0" smtClean="0"/>
          </a:p>
          <a:p>
            <a:endParaRPr lang="en-US" dirty="0"/>
          </a:p>
        </p:txBody>
      </p:sp>
      <p:grpSp>
        <p:nvGrpSpPr>
          <p:cNvPr id="6" name="Group 5"/>
          <p:cNvGrpSpPr/>
          <p:nvPr/>
        </p:nvGrpSpPr>
        <p:grpSpPr>
          <a:xfrm>
            <a:off x="927539" y="1451352"/>
            <a:ext cx="2391860" cy="3897016"/>
            <a:chOff x="5011022" y="1188551"/>
            <a:chExt cx="3246931" cy="4811775"/>
          </a:xfrm>
        </p:grpSpPr>
        <p:pic>
          <p:nvPicPr>
            <p:cNvPr id="9" name="Picture 8"/>
            <p:cNvPicPr>
              <a:picLocks noChangeAspect="1"/>
            </p:cNvPicPr>
            <p:nvPr/>
          </p:nvPicPr>
          <p:blipFill>
            <a:blip r:embed="rId3"/>
            <a:stretch>
              <a:fillRect/>
            </a:stretch>
          </p:blipFill>
          <p:spPr>
            <a:xfrm>
              <a:off x="5011022" y="1188551"/>
              <a:ext cx="3189453" cy="2126302"/>
            </a:xfrm>
            <a:prstGeom prst="rect">
              <a:avLst/>
            </a:prstGeom>
          </p:spPr>
        </p:pic>
        <p:pic>
          <p:nvPicPr>
            <p:cNvPr id="11" name="Picture 10"/>
            <p:cNvPicPr>
              <a:picLocks noChangeAspect="1"/>
            </p:cNvPicPr>
            <p:nvPr/>
          </p:nvPicPr>
          <p:blipFill>
            <a:blip r:embed="rId4"/>
            <a:stretch>
              <a:fillRect/>
            </a:stretch>
          </p:blipFill>
          <p:spPr>
            <a:xfrm>
              <a:off x="5023772" y="3893134"/>
              <a:ext cx="3163952" cy="2107192"/>
            </a:xfrm>
            <a:prstGeom prst="rect">
              <a:avLst/>
            </a:prstGeom>
          </p:spPr>
        </p:pic>
        <p:sp>
          <p:nvSpPr>
            <p:cNvPr id="23" name="TextBox 22"/>
            <p:cNvSpPr txBox="1"/>
            <p:nvPr/>
          </p:nvSpPr>
          <p:spPr>
            <a:xfrm>
              <a:off x="5233706" y="4715897"/>
              <a:ext cx="3024247" cy="461665"/>
            </a:xfrm>
            <a:prstGeom prst="rect">
              <a:avLst/>
            </a:prstGeom>
            <a:noFill/>
          </p:spPr>
          <p:txBody>
            <a:bodyPr wrap="square" rtlCol="0">
              <a:spAutoFit/>
            </a:bodyPr>
            <a:lstStyle/>
            <a:p>
              <a:r>
                <a:rPr lang="nl-BE" dirty="0" smtClean="0">
                  <a:solidFill>
                    <a:schemeClr val="bg1"/>
                  </a:solidFill>
                </a:rPr>
                <a:t>VERBONDENHEID</a:t>
              </a:r>
              <a:endParaRPr lang="en-US" dirty="0">
                <a:solidFill>
                  <a:schemeClr val="bg1"/>
                </a:solidFill>
              </a:endParaRPr>
            </a:p>
          </p:txBody>
        </p:sp>
        <p:sp>
          <p:nvSpPr>
            <p:cNvPr id="24" name="TextBox 23"/>
            <p:cNvSpPr txBox="1"/>
            <p:nvPr/>
          </p:nvSpPr>
          <p:spPr>
            <a:xfrm>
              <a:off x="5093624" y="2691146"/>
              <a:ext cx="3024247" cy="461665"/>
            </a:xfrm>
            <a:prstGeom prst="rect">
              <a:avLst/>
            </a:prstGeom>
            <a:noFill/>
          </p:spPr>
          <p:txBody>
            <a:bodyPr wrap="square" rtlCol="0">
              <a:spAutoFit/>
            </a:bodyPr>
            <a:lstStyle/>
            <a:p>
              <a:pPr algn="ctr"/>
              <a:r>
                <a:rPr lang="nl-BE" dirty="0" smtClean="0">
                  <a:solidFill>
                    <a:schemeClr val="bg1"/>
                  </a:solidFill>
                </a:rPr>
                <a:t>AUTONOMIE</a:t>
              </a:r>
              <a:endParaRPr lang="en-US" dirty="0">
                <a:solidFill>
                  <a:schemeClr val="bg1"/>
                </a:solidFill>
              </a:endParaRPr>
            </a:p>
          </p:txBody>
        </p:sp>
        <p:sp>
          <p:nvSpPr>
            <p:cNvPr id="12" name="Up-Down Arrow 11"/>
            <p:cNvSpPr/>
            <p:nvPr/>
          </p:nvSpPr>
          <p:spPr>
            <a:xfrm>
              <a:off x="6354703" y="3157602"/>
              <a:ext cx="450937" cy="823049"/>
            </a:xfrm>
            <a:prstGeom prst="up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 Placeholder 4"/>
          <p:cNvSpPr txBox="1">
            <a:spLocks/>
          </p:cNvSpPr>
          <p:nvPr/>
        </p:nvSpPr>
        <p:spPr>
          <a:xfrm>
            <a:off x="3732291" y="1451352"/>
            <a:ext cx="8148865" cy="1041327"/>
          </a:xfrm>
          <a:prstGeom prst="rect">
            <a:avLst/>
          </a:prstGeom>
        </p:spPr>
        <p:txBody>
          <a:bodyPr vert="horz" lIns="36000" tIns="72000" rIns="72000" bIns="36000" rtlCol="0">
            <a:noAutofit/>
          </a:bodyPr>
          <a:lstStyle>
            <a:lvl1pPr marL="0" indent="0" algn="l" defTabSz="914400" rtl="0" eaLnBrk="1" latinLnBrk="0" hangingPunct="1">
              <a:lnSpc>
                <a:spcPct val="90000"/>
              </a:lnSpc>
              <a:spcBef>
                <a:spcPts val="1000"/>
              </a:spcBef>
              <a:buFontTx/>
              <a:buNone/>
              <a:defRPr sz="1600" b="1" kern="1200">
                <a:solidFill>
                  <a:schemeClr val="tx1"/>
                </a:solidFill>
                <a:latin typeface="+mn-lt"/>
                <a:ea typeface="+mn-ea"/>
                <a:cs typeface="+mn-cs"/>
              </a:defRPr>
            </a:lvl1pPr>
            <a:lvl2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nl-BE" sz="2400" b="1" dirty="0" smtClean="0"/>
              <a:t>Erken verschillende </a:t>
            </a:r>
            <a:r>
              <a:rPr lang="nl-BE" sz="2400" b="1" dirty="0" err="1" smtClean="0"/>
              <a:t>flex</a:t>
            </a:r>
            <a:r>
              <a:rPr lang="nl-BE" sz="2400" b="1" dirty="0" smtClean="0"/>
              <a:t>-stijlen. </a:t>
            </a:r>
          </a:p>
          <a:p>
            <a:pPr lvl="1"/>
            <a:r>
              <a:rPr lang="nl-BE" sz="2000" dirty="0" smtClean="0"/>
              <a:t>Separator, Integrator, </a:t>
            </a:r>
            <a:r>
              <a:rPr lang="nl-BE" sz="2000" dirty="0" err="1"/>
              <a:t>V</a:t>
            </a:r>
            <a:r>
              <a:rPr lang="nl-BE" sz="2000" dirty="0" err="1" smtClean="0"/>
              <a:t>olleyer</a:t>
            </a:r>
            <a:r>
              <a:rPr lang="nl-BE" sz="2000" dirty="0" smtClean="0"/>
              <a:t> </a:t>
            </a:r>
            <a:r>
              <a:rPr lang="nl-BE" i="1" dirty="0" smtClean="0"/>
              <a:t>(</a:t>
            </a:r>
            <a:r>
              <a:rPr lang="nl-BE" i="1" dirty="0" err="1" smtClean="0"/>
              <a:t>Kossek</a:t>
            </a:r>
            <a:r>
              <a:rPr lang="nl-BE" i="1" dirty="0" smtClean="0"/>
              <a:t> &amp; </a:t>
            </a:r>
            <a:r>
              <a:rPr lang="nl-BE" i="1" dirty="0" err="1" smtClean="0"/>
              <a:t>Lautsch</a:t>
            </a:r>
            <a:r>
              <a:rPr lang="nl-BE" i="1" dirty="0" smtClean="0"/>
              <a:t>: </a:t>
            </a:r>
            <a:r>
              <a:rPr lang="nl-BE" i="1" dirty="0" err="1" smtClean="0"/>
              <a:t>the</a:t>
            </a:r>
            <a:r>
              <a:rPr lang="nl-BE" i="1" dirty="0" smtClean="0"/>
              <a:t> CEO of me; 2008)</a:t>
            </a:r>
          </a:p>
          <a:p>
            <a:pPr lvl="1"/>
            <a:endParaRPr lang="nl-BE" sz="2400" dirty="0" smtClean="0"/>
          </a:p>
          <a:p>
            <a:pPr lvl="1"/>
            <a:endParaRPr lang="nl-BE" dirty="0" smtClean="0"/>
          </a:p>
        </p:txBody>
      </p:sp>
      <p:sp>
        <p:nvSpPr>
          <p:cNvPr id="13" name="Text Placeholder 4"/>
          <p:cNvSpPr txBox="1">
            <a:spLocks/>
          </p:cNvSpPr>
          <p:nvPr/>
        </p:nvSpPr>
        <p:spPr>
          <a:xfrm>
            <a:off x="3732291" y="4065450"/>
            <a:ext cx="8148865" cy="943872"/>
          </a:xfrm>
          <a:prstGeom prst="rect">
            <a:avLst/>
          </a:prstGeom>
        </p:spPr>
        <p:txBody>
          <a:bodyPr vert="horz" lIns="36000" tIns="72000" rIns="72000" bIns="36000" rtlCol="0">
            <a:noAutofit/>
          </a:bodyPr>
          <a:lstStyle>
            <a:lvl1pPr marL="0" indent="0" algn="l" defTabSz="914400" rtl="0" eaLnBrk="1" latinLnBrk="0" hangingPunct="1">
              <a:lnSpc>
                <a:spcPct val="90000"/>
              </a:lnSpc>
              <a:spcBef>
                <a:spcPts val="1000"/>
              </a:spcBef>
              <a:buFontTx/>
              <a:buNone/>
              <a:defRPr sz="1600" b="1" kern="1200">
                <a:solidFill>
                  <a:schemeClr val="tx1"/>
                </a:solidFill>
                <a:latin typeface="+mn-lt"/>
                <a:ea typeface="+mn-ea"/>
                <a:cs typeface="+mn-cs"/>
              </a:defRPr>
            </a:lvl1pPr>
            <a:lvl2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nl-BE" sz="2400" b="1" dirty="0" smtClean="0"/>
              <a:t>Niet enkel taak-focus bij telewerk </a:t>
            </a:r>
          </a:p>
          <a:p>
            <a:pPr lvl="1"/>
            <a:r>
              <a:rPr lang="nl-BE" sz="2000" dirty="0"/>
              <a:t>LD’n rolmodel </a:t>
            </a:r>
            <a:r>
              <a:rPr lang="nl-BE" i="1" dirty="0"/>
              <a:t>(Hewitt</a:t>
            </a:r>
            <a:r>
              <a:rPr lang="nl-BE" i="1" dirty="0"/>
              <a:t>, 2020; </a:t>
            </a:r>
            <a:r>
              <a:rPr lang="nl-BE" i="1" dirty="0" err="1"/>
              <a:t>cfr</a:t>
            </a:r>
            <a:r>
              <a:rPr lang="nl-BE" i="1" dirty="0"/>
              <a:t>. </a:t>
            </a:r>
            <a:r>
              <a:rPr lang="nl-BE" i="1" dirty="0"/>
              <a:t>RSM </a:t>
            </a:r>
            <a:r>
              <a:rPr lang="nl-BE" i="1" dirty="0"/>
              <a:t>&amp; AWVN, </a:t>
            </a:r>
            <a:r>
              <a:rPr lang="nl-BE" i="1" dirty="0" smtClean="0"/>
              <a:t>23.06.20)</a:t>
            </a:r>
          </a:p>
          <a:p>
            <a:pPr lvl="1"/>
            <a:endParaRPr lang="nl-BE" sz="2400" b="1" i="1" dirty="0">
              <a:solidFill>
                <a:prstClr val="black"/>
              </a:solidFill>
            </a:endParaRPr>
          </a:p>
          <a:p>
            <a:pPr lvl="1"/>
            <a:endParaRPr lang="nl-BE" dirty="0" smtClean="0"/>
          </a:p>
        </p:txBody>
      </p:sp>
      <p:sp>
        <p:nvSpPr>
          <p:cNvPr id="7" name="TextBox 6"/>
          <p:cNvSpPr txBox="1"/>
          <p:nvPr/>
        </p:nvSpPr>
        <p:spPr>
          <a:xfrm>
            <a:off x="3229983" y="2463619"/>
            <a:ext cx="8242852" cy="1723549"/>
          </a:xfrm>
          <a:prstGeom prst="rect">
            <a:avLst/>
          </a:prstGeom>
          <a:noFill/>
        </p:spPr>
        <p:txBody>
          <a:bodyPr wrap="square" rtlCol="0">
            <a:spAutoFit/>
          </a:bodyPr>
          <a:lstStyle/>
          <a:p>
            <a:pPr lvl="1"/>
            <a:r>
              <a:rPr lang="nl-BE" sz="2400" b="1"/>
              <a:t>Wees architect van de nieuwe werkvorm. </a:t>
            </a:r>
          </a:p>
          <a:p>
            <a:pPr lvl="1"/>
            <a:r>
              <a:rPr lang="nl-BE" sz="2000"/>
              <a:t>Lokaal =&gt; Werkvorm </a:t>
            </a:r>
          </a:p>
          <a:p>
            <a:pPr lvl="1"/>
            <a:r>
              <a:rPr lang="nl-BE" sz="2000"/>
              <a:t>Create collisions – bv. Zappos “collisionable hours” 		     </a:t>
            </a:r>
            <a:r>
              <a:rPr lang="nl-BE" i="1"/>
              <a:t>(HBR - Waber et al., 2014; Workplaces that move people)</a:t>
            </a:r>
          </a:p>
          <a:p>
            <a:pPr lvl="1"/>
            <a:endParaRPr lang="nl-BE" sz="2400" dirty="0"/>
          </a:p>
        </p:txBody>
      </p:sp>
      <p:sp>
        <p:nvSpPr>
          <p:cNvPr id="8" name="TextBox 7"/>
          <p:cNvSpPr txBox="1"/>
          <p:nvPr/>
        </p:nvSpPr>
        <p:spPr>
          <a:xfrm>
            <a:off x="3216207" y="5243052"/>
            <a:ext cx="6202017" cy="461665"/>
          </a:xfrm>
          <a:prstGeom prst="rect">
            <a:avLst/>
          </a:prstGeom>
          <a:noFill/>
        </p:spPr>
        <p:txBody>
          <a:bodyPr wrap="square" rtlCol="0">
            <a:spAutoFit/>
          </a:bodyPr>
          <a:lstStyle/>
          <a:p>
            <a:pPr lvl="1"/>
            <a:r>
              <a:rPr lang="nl-BE" sz="2400" b="1">
                <a:solidFill>
                  <a:prstClr val="black"/>
                </a:solidFill>
              </a:rPr>
              <a:t>We did it! Wat hebben we geleerd?</a:t>
            </a:r>
            <a:endParaRPr lang="nl-BE" sz="2400" b="1" dirty="0">
              <a:solidFill>
                <a:prstClr val="black"/>
              </a:solidFill>
            </a:endParaRPr>
          </a:p>
        </p:txBody>
      </p:sp>
    </p:spTree>
    <p:extLst>
      <p:ext uri="{BB962C8B-B14F-4D97-AF65-F5344CB8AC3E}">
        <p14:creationId xmlns:p14="http://schemas.microsoft.com/office/powerpoint/2010/main" val="110549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Tot slot: Nieuwe Normaal met Oude </a:t>
            </a:r>
            <a:r>
              <a:rPr lang="nl-BE" dirty="0"/>
              <a:t>U</a:t>
            </a:r>
            <a:r>
              <a:rPr lang="nl-BE" dirty="0" smtClean="0"/>
              <a:t>itgangspunten?</a:t>
            </a:r>
            <a:endParaRPr lang="en-US" dirty="0"/>
          </a:p>
        </p:txBody>
      </p:sp>
      <p:sp>
        <p:nvSpPr>
          <p:cNvPr id="3" name="Footer Placeholder 2"/>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4" name="Slide Number Placeholder 3"/>
          <p:cNvSpPr>
            <a:spLocks noGrp="1"/>
          </p:cNvSpPr>
          <p:nvPr>
            <p:ph type="sldNum" sz="quarter" idx="12"/>
          </p:nvPr>
        </p:nvSpPr>
        <p:spPr/>
        <p:txBody>
          <a:bodyPr/>
          <a:lstStyle/>
          <a:p>
            <a:pPr algn="r"/>
            <a:fld id="{58D1E3A3-EB8C-426C-8453-2B1EC51B51B0}" type="slidenum">
              <a:rPr lang="en-GB" smtClean="0"/>
              <a:pPr algn="r"/>
              <a:t>14</a:t>
            </a:fld>
            <a:r>
              <a:rPr lang="en-GB" smtClean="0"/>
              <a:t> |</a:t>
            </a:r>
            <a:endParaRPr lang="en-GB" dirty="0"/>
          </a:p>
        </p:txBody>
      </p:sp>
      <p:sp>
        <p:nvSpPr>
          <p:cNvPr id="5" name="Text Placeholder 4"/>
          <p:cNvSpPr>
            <a:spLocks noGrp="1"/>
          </p:cNvSpPr>
          <p:nvPr>
            <p:ph type="body" sz="quarter" idx="13"/>
          </p:nvPr>
        </p:nvSpPr>
        <p:spPr>
          <a:xfrm>
            <a:off x="6501009" y="1331771"/>
            <a:ext cx="5163598" cy="1978945"/>
          </a:xfrm>
        </p:spPr>
        <p:txBody>
          <a:bodyPr/>
          <a:lstStyle/>
          <a:p>
            <a:pPr lvl="1"/>
            <a:r>
              <a:rPr lang="nl-BE" sz="2000" dirty="0" smtClean="0"/>
              <a:t>Nieuwe manier van denken over telewerk:</a:t>
            </a:r>
          </a:p>
          <a:p>
            <a:pPr marL="285750" lvl="1" indent="-285750">
              <a:buFontTx/>
              <a:buChar char="-"/>
            </a:pPr>
            <a:r>
              <a:rPr lang="nl-BE" sz="2000" dirty="0" smtClean="0"/>
              <a:t>Collega’s zijn samen wanneer het gewenste resultaat dit vereist</a:t>
            </a:r>
          </a:p>
          <a:p>
            <a:pPr marL="285750" lvl="1" indent="-285750">
              <a:buFontTx/>
              <a:buChar char="-"/>
            </a:pPr>
            <a:r>
              <a:rPr lang="nl-BE" sz="2000" dirty="0" smtClean="0"/>
              <a:t>Als je er niet veel bent, is dat geen teken van desinteresse, er niet bij willen horen</a:t>
            </a:r>
          </a:p>
          <a:p>
            <a:pPr lvl="1"/>
            <a:r>
              <a:rPr lang="nl-BE" sz="2000" dirty="0" smtClean="0"/>
              <a:t>=&gt; Er zijn niet zo veel collega’s op kantoor. Veel (informele) interacties gebeuren online.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4123" b="7494"/>
          <a:stretch/>
        </p:blipFill>
        <p:spPr>
          <a:xfrm>
            <a:off x="3182971" y="3945699"/>
            <a:ext cx="5561215" cy="2179529"/>
          </a:xfrm>
          <a:prstGeom prst="rect">
            <a:avLst/>
          </a:prstGeom>
        </p:spPr>
      </p:pic>
      <p:sp>
        <p:nvSpPr>
          <p:cNvPr id="7" name="Text Placeholder 4"/>
          <p:cNvSpPr txBox="1">
            <a:spLocks/>
          </p:cNvSpPr>
          <p:nvPr/>
        </p:nvSpPr>
        <p:spPr>
          <a:xfrm>
            <a:off x="720381" y="1336028"/>
            <a:ext cx="5004475" cy="1978945"/>
          </a:xfrm>
          <a:prstGeom prst="rect">
            <a:avLst/>
          </a:prstGeom>
        </p:spPr>
        <p:txBody>
          <a:bodyPr vert="horz" lIns="36000" tIns="72000" rIns="72000" bIns="36000" rtlCol="0">
            <a:noAutofit/>
          </a:bodyPr>
          <a:lstStyle>
            <a:lvl1pPr marL="0" indent="0" algn="l" defTabSz="914400" rtl="0" eaLnBrk="1" latinLnBrk="0" hangingPunct="1">
              <a:lnSpc>
                <a:spcPct val="90000"/>
              </a:lnSpc>
              <a:spcBef>
                <a:spcPts val="1000"/>
              </a:spcBef>
              <a:buFontTx/>
              <a:buNone/>
              <a:defRPr sz="1600" b="1" kern="1200">
                <a:solidFill>
                  <a:schemeClr val="tx1"/>
                </a:solidFill>
                <a:latin typeface="+mn-lt"/>
                <a:ea typeface="+mn-ea"/>
                <a:cs typeface="+mn-cs"/>
              </a:defRPr>
            </a:lvl1pPr>
            <a:lvl2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nl-BE" sz="2000" dirty="0" smtClean="0"/>
              <a:t>Oude manier van denken over telewerk:</a:t>
            </a:r>
          </a:p>
          <a:p>
            <a:pPr marL="285750" lvl="1" indent="-285750">
              <a:buFontTx/>
              <a:buChar char="-"/>
            </a:pPr>
            <a:r>
              <a:rPr lang="nl-BE" sz="2000" dirty="0" smtClean="0"/>
              <a:t>Het is nodig dat collega’s min. 2 dagen/week samen zijn</a:t>
            </a:r>
          </a:p>
          <a:p>
            <a:pPr marL="285750" lvl="1" indent="-285750">
              <a:buFontTx/>
              <a:buChar char="-"/>
            </a:pPr>
            <a:r>
              <a:rPr lang="nl-BE" sz="2000" dirty="0" smtClean="0"/>
              <a:t>Als je er niet veel bent, kan dat gezien worden als teken van desinteresse, er niet bij </a:t>
            </a:r>
            <a:r>
              <a:rPr lang="nl-BE" sz="2000" i="1" dirty="0" smtClean="0"/>
              <a:t>willen</a:t>
            </a:r>
            <a:r>
              <a:rPr lang="nl-BE" sz="2000" dirty="0" smtClean="0"/>
              <a:t> horen</a:t>
            </a:r>
          </a:p>
          <a:p>
            <a:pPr marL="285750" lvl="1" indent="-285750">
              <a:buFont typeface="Symbol" panose="05050102010706020507" pitchFamily="18" charset="2"/>
              <a:buChar char="Þ"/>
            </a:pPr>
            <a:r>
              <a:rPr lang="nl-BE" sz="2000" dirty="0" smtClean="0"/>
              <a:t>Veel collega’s waren op kantoor. Er niet zijn = veel (informele) interacties missen</a:t>
            </a:r>
          </a:p>
          <a:p>
            <a:pPr lvl="1"/>
            <a:endParaRPr lang="nl-BE" dirty="0" smtClean="0"/>
          </a:p>
        </p:txBody>
      </p:sp>
    </p:spTree>
    <p:extLst>
      <p:ext uri="{BB962C8B-B14F-4D97-AF65-F5344CB8AC3E}">
        <p14:creationId xmlns:p14="http://schemas.microsoft.com/office/powerpoint/2010/main" val="386223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997148" y="1850066"/>
            <a:ext cx="4570966" cy="3848986"/>
          </a:xfrm>
        </p:spPr>
        <p:txBody>
          <a:bodyPr/>
          <a:lstStyle/>
          <a:p>
            <a:endParaRPr lang="en-GB" sz="1400" dirty="0"/>
          </a:p>
          <a:p>
            <a:endParaRPr lang="en-GB" sz="1400" dirty="0"/>
          </a:p>
          <a:p>
            <a:r>
              <a:rPr lang="en-GB" sz="1400" dirty="0" err="1" smtClean="0"/>
              <a:t>Dr.</a:t>
            </a:r>
            <a:r>
              <a:rPr lang="en-GB" sz="1400" dirty="0" smtClean="0"/>
              <a:t> Kathleen Vangronsvelt</a:t>
            </a:r>
            <a:endParaRPr lang="en-GB" sz="1400" dirty="0"/>
          </a:p>
          <a:p>
            <a:r>
              <a:rPr lang="en-GB" sz="1400" dirty="0" smtClean="0">
                <a:hlinkClick r:id="rId3"/>
              </a:rPr>
              <a:t>Kathleen.vangronsvelt@ams.ac.be</a:t>
            </a:r>
            <a:endParaRPr lang="en-GB" sz="1400" dirty="0"/>
          </a:p>
          <a:p>
            <a:endParaRPr lang="en-GB" dirty="0"/>
          </a:p>
        </p:txBody>
      </p:sp>
      <p:sp>
        <p:nvSpPr>
          <p:cNvPr id="3" name="Title 2"/>
          <p:cNvSpPr>
            <a:spLocks noGrp="1"/>
          </p:cNvSpPr>
          <p:nvPr>
            <p:ph type="ctrTitle"/>
          </p:nvPr>
        </p:nvSpPr>
        <p:spPr/>
        <p:txBody>
          <a:bodyPr/>
          <a:lstStyle/>
          <a:p>
            <a:r>
              <a:rPr lang="nl-BE" dirty="0" err="1" smtClean="0"/>
              <a:t>Thank</a:t>
            </a:r>
            <a:r>
              <a:rPr lang="nl-BE" dirty="0" smtClean="0"/>
              <a:t> </a:t>
            </a:r>
            <a:r>
              <a:rPr lang="nl-BE" dirty="0" err="1" smtClean="0"/>
              <a:t>you</a:t>
            </a:r>
            <a:r>
              <a:rPr lang="nl-BE" dirty="0" smtClean="0"/>
              <a:t>!</a:t>
            </a:r>
            <a:br>
              <a:rPr lang="nl-BE" dirty="0" smtClean="0"/>
            </a:br>
            <a:r>
              <a:rPr lang="nl-BE" dirty="0"/>
              <a:t/>
            </a:r>
            <a:br>
              <a:rPr lang="nl-BE" dirty="0"/>
            </a:br>
            <a:r>
              <a:rPr lang="nl-BE" dirty="0" smtClean="0"/>
              <a:t/>
            </a:r>
            <a:br>
              <a:rPr lang="nl-BE" dirty="0" smtClean="0"/>
            </a:br>
            <a:r>
              <a:rPr lang="nl-BE" dirty="0"/>
              <a:t/>
            </a:r>
            <a:br>
              <a:rPr lang="nl-BE" dirty="0"/>
            </a:br>
            <a:r>
              <a:rPr lang="nl-BE" dirty="0" smtClean="0"/>
              <a:t/>
            </a:r>
            <a:br>
              <a:rPr lang="nl-BE" dirty="0" smtClean="0"/>
            </a:br>
            <a:r>
              <a:rPr lang="nl-BE" dirty="0" smtClean="0"/>
              <a:t/>
            </a:r>
            <a:br>
              <a:rPr lang="nl-BE" dirty="0" smtClean="0"/>
            </a:br>
            <a:r>
              <a:rPr lang="nl-BE" dirty="0" smtClean="0"/>
              <a:t>Contact</a:t>
            </a:r>
            <a:endParaRPr lang="nl-BE" dirty="0"/>
          </a:p>
        </p:txBody>
      </p:sp>
    </p:spTree>
    <p:extLst>
      <p:ext uri="{BB962C8B-B14F-4D97-AF65-F5344CB8AC3E}">
        <p14:creationId xmlns:p14="http://schemas.microsoft.com/office/powerpoint/2010/main" val="1829313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7" y="2277617"/>
            <a:ext cx="11776363" cy="741156"/>
          </a:xfrm>
        </p:spPr>
        <p:txBody>
          <a:bodyPr/>
          <a:lstStyle/>
          <a:p>
            <a:r>
              <a:rPr lang="nl-BE" b="1" dirty="0" smtClean="0"/>
              <a:t>Agenda</a:t>
            </a:r>
            <a:r>
              <a:rPr lang="nl-BE" dirty="0"/>
              <a:t/>
            </a:r>
            <a:br>
              <a:rPr lang="nl-BE" dirty="0"/>
            </a:br>
            <a:r>
              <a:rPr lang="nl-BE" sz="2800" dirty="0" smtClean="0"/>
              <a:t/>
            </a:r>
            <a:br>
              <a:rPr lang="nl-BE" sz="2800" dirty="0" smtClean="0"/>
            </a:br>
            <a:r>
              <a:rPr lang="nl-BE" sz="2800" dirty="0" smtClean="0"/>
              <a:t>1</a:t>
            </a:r>
            <a:r>
              <a:rPr lang="nl-BE" sz="2800" dirty="0"/>
              <a:t>. </a:t>
            </a:r>
            <a:r>
              <a:rPr lang="nl-BE" sz="2800" dirty="0" smtClean="0"/>
              <a:t>Introductie</a:t>
            </a:r>
            <a:r>
              <a:rPr lang="nl-BE" sz="2800" dirty="0"/>
              <a:t/>
            </a:r>
            <a:br>
              <a:rPr lang="nl-BE" sz="2800" dirty="0"/>
            </a:br>
            <a:r>
              <a:rPr lang="nl-BE" sz="2800" dirty="0"/>
              <a:t>2. </a:t>
            </a:r>
            <a:r>
              <a:rPr lang="nl-NL" sz="2800" dirty="0"/>
              <a:t>Duurzame Loopbanen voor Toekomstbestendige Organisaties en Medewerkers</a:t>
            </a:r>
            <a:r>
              <a:rPr lang="nl-BE" sz="2800" dirty="0" smtClean="0"/>
              <a:t>– </a:t>
            </a:r>
            <a:r>
              <a:rPr lang="nl-BE" sz="2800" dirty="0" smtClean="0"/>
              <a:t>Prof. dr. Ans De Vos (AMS)</a:t>
            </a:r>
            <a:r>
              <a:rPr lang="nl-BE" sz="2800" dirty="0"/>
              <a:t/>
            </a:r>
            <a:br>
              <a:rPr lang="nl-BE" sz="2800" dirty="0"/>
            </a:br>
            <a:r>
              <a:rPr lang="nl-BE" sz="2800" dirty="0"/>
              <a:t>3. </a:t>
            </a:r>
            <a:r>
              <a:rPr lang="nl-BE" sz="2800" dirty="0" smtClean="0"/>
              <a:t>Spanningsveld Verbondenheid &amp; Autonomie - Dr</a:t>
            </a:r>
            <a:r>
              <a:rPr lang="nl-BE" sz="2800" dirty="0" smtClean="0"/>
              <a:t>. Kathleen Vangronsvelt (AMS</a:t>
            </a:r>
            <a:r>
              <a:rPr lang="nl-BE" sz="2800" dirty="0" smtClean="0"/>
              <a:t>)</a:t>
            </a:r>
            <a:br>
              <a:rPr lang="nl-BE" sz="2800" dirty="0" smtClean="0"/>
            </a:br>
            <a:r>
              <a:rPr lang="nl-BE" sz="2800" dirty="0" smtClean="0"/>
              <a:t>4. Right </a:t>
            </a:r>
            <a:r>
              <a:rPr lang="nl-BE" sz="2800" dirty="0" err="1" smtClean="0"/>
              <a:t>to</a:t>
            </a:r>
            <a:r>
              <a:rPr lang="nl-BE" sz="2800" dirty="0" smtClean="0"/>
              <a:t> </a:t>
            </a:r>
            <a:r>
              <a:rPr lang="nl-BE" sz="2800" dirty="0" err="1" smtClean="0"/>
              <a:t>Disconnect</a:t>
            </a:r>
            <a:r>
              <a:rPr lang="nl-BE" sz="2800" dirty="0" smtClean="0"/>
              <a:t> – Kris De Meester (VBO)</a:t>
            </a:r>
            <a:r>
              <a:rPr lang="nl-BE" sz="2800" dirty="0" smtClean="0"/>
              <a:t/>
            </a:r>
            <a:br>
              <a:rPr lang="nl-BE" sz="2800" dirty="0" smtClean="0"/>
            </a:br>
            <a:r>
              <a:rPr lang="nl-BE" sz="2800" dirty="0" smtClean="0"/>
              <a:t>5. Over naar HR </a:t>
            </a:r>
            <a:r>
              <a:rPr lang="nl-BE" sz="2800" dirty="0" smtClean="0"/>
              <a:t>– David </a:t>
            </a:r>
            <a:r>
              <a:rPr lang="nl-BE" sz="2800" dirty="0" err="1" smtClean="0"/>
              <a:t>Ducheyne</a:t>
            </a:r>
            <a:r>
              <a:rPr lang="nl-BE" sz="2800" dirty="0" smtClean="0"/>
              <a:t> (HRPro.be</a:t>
            </a:r>
            <a:r>
              <a:rPr lang="nl-BE" sz="2800" dirty="0" smtClean="0"/>
              <a:t>)</a:t>
            </a:r>
            <a:r>
              <a:rPr lang="nl-BE" sz="2800" dirty="0" smtClean="0"/>
              <a:t/>
            </a:r>
            <a:br>
              <a:rPr lang="nl-BE" sz="2800" dirty="0" smtClean="0"/>
            </a:br>
            <a:r>
              <a:rPr lang="nl-BE" sz="2800" dirty="0" smtClean="0"/>
              <a:t>6. Q&amp;A </a:t>
            </a:r>
            <a:endParaRPr lang="nl-BE" sz="2800" dirty="0"/>
          </a:p>
        </p:txBody>
      </p:sp>
    </p:spTree>
    <p:extLst>
      <p:ext uri="{BB962C8B-B14F-4D97-AF65-F5344CB8AC3E}">
        <p14:creationId xmlns:p14="http://schemas.microsoft.com/office/powerpoint/2010/main" val="3630626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smtClean="0"/>
              <a:t>426 </a:t>
            </a:r>
            <a:r>
              <a:rPr lang="nl-BE" dirty="0" smtClean="0"/>
              <a:t>respondenten – wie zijn zij? </a:t>
            </a:r>
            <a:endParaRPr lang="nl-BE" dirty="0"/>
          </a:p>
        </p:txBody>
      </p:sp>
      <p:sp>
        <p:nvSpPr>
          <p:cNvPr id="7" name="Tijdelijke aanduiding voor tekst 4"/>
          <p:cNvSpPr txBox="1">
            <a:spLocks/>
          </p:cNvSpPr>
          <p:nvPr/>
        </p:nvSpPr>
        <p:spPr>
          <a:xfrm>
            <a:off x="638877" y="1473343"/>
            <a:ext cx="5360053" cy="4462762"/>
          </a:xfrm>
          <a:prstGeom prst="rect">
            <a:avLst/>
          </a:prstGeom>
        </p:spPr>
        <p:txBody>
          <a:bodyPr vert="horz" lIns="36000" tIns="72000" rIns="72000" bIns="36000" rtlCol="0">
            <a:noAutofit/>
          </a:bodyPr>
          <a:lstStyle>
            <a:lvl1pPr marL="0" indent="0" algn="l" defTabSz="914400" rtl="0" eaLnBrk="1" latinLnBrk="0" hangingPunct="1">
              <a:lnSpc>
                <a:spcPct val="90000"/>
              </a:lnSpc>
              <a:spcBef>
                <a:spcPts val="1000"/>
              </a:spcBef>
              <a:buFontTx/>
              <a:buNone/>
              <a:defRPr sz="1600" b="1" kern="1200">
                <a:solidFill>
                  <a:schemeClr val="tx1"/>
                </a:solidFill>
                <a:latin typeface="+mn-lt"/>
                <a:ea typeface="+mn-ea"/>
                <a:cs typeface="+mn-cs"/>
              </a:defRPr>
            </a:lvl1pPr>
            <a:lvl2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000" b="0" dirty="0" smtClean="0"/>
              <a:t>HR-professionals: </a:t>
            </a:r>
            <a:r>
              <a:rPr lang="nl-BE" sz="2000" b="0" dirty="0" smtClean="0"/>
              <a:t>274</a:t>
            </a:r>
            <a:endParaRPr lang="nl-BE" sz="2000" b="0" dirty="0" smtClean="0"/>
          </a:p>
          <a:p>
            <a:r>
              <a:rPr lang="nl-BE" sz="2000" b="0" dirty="0" smtClean="0"/>
              <a:t>Bedrijfsleiders: </a:t>
            </a:r>
            <a:r>
              <a:rPr lang="nl-BE" sz="2000" b="0" dirty="0" smtClean="0"/>
              <a:t>85</a:t>
            </a:r>
            <a:r>
              <a:rPr lang="nl-BE" sz="2000" b="0" dirty="0" smtClean="0"/>
              <a:t> </a:t>
            </a:r>
            <a:endParaRPr lang="nl-BE" sz="2000" b="0" dirty="0" smtClean="0"/>
          </a:p>
          <a:p>
            <a:r>
              <a:rPr lang="nl-BE" sz="2000" b="0" dirty="0" smtClean="0"/>
              <a:t>Andere beroepen: </a:t>
            </a:r>
            <a:r>
              <a:rPr lang="nl-BE" sz="2000" b="0" dirty="0" smtClean="0"/>
              <a:t>67</a:t>
            </a:r>
            <a:endParaRPr lang="nl-BE" sz="2000" b="0" dirty="0" smtClean="0"/>
          </a:p>
          <a:p>
            <a:endParaRPr lang="nl-BE" sz="1000" b="0" dirty="0"/>
          </a:p>
          <a:p>
            <a:r>
              <a:rPr lang="nl-BE" sz="2000" b="0" dirty="0" smtClean="0"/>
              <a:t>&gt; 10 werknemers (</a:t>
            </a:r>
            <a:r>
              <a:rPr lang="nl-BE" sz="2000" b="0" dirty="0" err="1" smtClean="0"/>
              <a:t>WNs</a:t>
            </a:r>
            <a:r>
              <a:rPr lang="nl-BE" sz="2000" b="0" dirty="0" smtClean="0"/>
              <a:t>): </a:t>
            </a:r>
            <a:r>
              <a:rPr lang="nl-BE" sz="2000" b="0" dirty="0" smtClean="0"/>
              <a:t>32</a:t>
            </a:r>
            <a:r>
              <a:rPr lang="nl-BE" sz="2000" b="0" dirty="0" smtClean="0"/>
              <a:t> </a:t>
            </a:r>
            <a:endParaRPr lang="nl-BE" sz="2000" b="0" dirty="0" smtClean="0"/>
          </a:p>
          <a:p>
            <a:r>
              <a:rPr lang="nl-BE" sz="2000" b="0" dirty="0" smtClean="0"/>
              <a:t>10 tot 49 </a:t>
            </a:r>
            <a:r>
              <a:rPr lang="nl-BE" sz="2000" b="0" dirty="0" err="1" smtClean="0"/>
              <a:t>WNs</a:t>
            </a:r>
            <a:r>
              <a:rPr lang="nl-BE" sz="2000" b="0" dirty="0" smtClean="0"/>
              <a:t>: </a:t>
            </a:r>
            <a:r>
              <a:rPr lang="nl-BE" sz="2000" b="0" dirty="0" smtClean="0"/>
              <a:t>44</a:t>
            </a:r>
            <a:endParaRPr lang="nl-BE" sz="2000" b="0" dirty="0" smtClean="0"/>
          </a:p>
          <a:p>
            <a:r>
              <a:rPr lang="nl-BE" sz="2000" b="0" dirty="0" smtClean="0"/>
              <a:t>50 tot 199 </a:t>
            </a:r>
            <a:r>
              <a:rPr lang="nl-BE" sz="2000" b="0" dirty="0" err="1" smtClean="0"/>
              <a:t>WNs</a:t>
            </a:r>
            <a:r>
              <a:rPr lang="nl-BE" sz="2000" b="0" dirty="0" smtClean="0"/>
              <a:t>: </a:t>
            </a:r>
            <a:r>
              <a:rPr lang="nl-BE" sz="2000" b="0" dirty="0" smtClean="0"/>
              <a:t>75</a:t>
            </a:r>
            <a:endParaRPr lang="nl-BE" sz="2000" b="0" dirty="0" smtClean="0"/>
          </a:p>
          <a:p>
            <a:r>
              <a:rPr lang="nl-BE" sz="2000" b="0" dirty="0" smtClean="0"/>
              <a:t>200 tot 499 </a:t>
            </a:r>
            <a:r>
              <a:rPr lang="nl-BE" sz="2000" b="0" dirty="0" err="1" smtClean="0"/>
              <a:t>WNs</a:t>
            </a:r>
            <a:r>
              <a:rPr lang="nl-BE" sz="2000" b="0" dirty="0" smtClean="0"/>
              <a:t>: </a:t>
            </a:r>
            <a:r>
              <a:rPr lang="nl-BE" sz="2000" b="0" dirty="0" smtClean="0"/>
              <a:t>59</a:t>
            </a:r>
            <a:endParaRPr lang="nl-BE" sz="2000" b="0" dirty="0" smtClean="0"/>
          </a:p>
          <a:p>
            <a:r>
              <a:rPr lang="nl-BE" sz="2000" b="0" dirty="0" smtClean="0"/>
              <a:t>&gt; 500 WNS: </a:t>
            </a:r>
            <a:r>
              <a:rPr lang="nl-BE" sz="2000" b="0" dirty="0" smtClean="0"/>
              <a:t>124</a:t>
            </a:r>
            <a:endParaRPr lang="nl-BE" sz="2000" b="0" dirty="0" smtClean="0"/>
          </a:p>
          <a:p>
            <a:endParaRPr lang="nl-BE" sz="2000" b="0" dirty="0" smtClean="0"/>
          </a:p>
          <a:p>
            <a:r>
              <a:rPr lang="nl-BE" sz="2000" b="0" dirty="0" err="1" smtClean="0"/>
              <a:t>Vl</a:t>
            </a:r>
            <a:r>
              <a:rPr lang="nl-BE" sz="2000" b="0" dirty="0" smtClean="0"/>
              <a:t>: 228, BHG: 81 </a:t>
            </a:r>
            <a:r>
              <a:rPr lang="nl-BE" sz="2000" b="0" dirty="0" smtClean="0"/>
              <a:t>&amp; </a:t>
            </a:r>
            <a:r>
              <a:rPr lang="nl-BE" sz="2000" b="0" dirty="0" smtClean="0"/>
              <a:t>Wall: 17</a:t>
            </a:r>
            <a:endParaRPr lang="nl-BE" sz="2000" b="0" dirty="0"/>
          </a:p>
          <a:p>
            <a:endParaRPr lang="nl-BE" sz="2000" b="0" dirty="0"/>
          </a:p>
          <a:p>
            <a:endParaRPr lang="nl-BE" dirty="0"/>
          </a:p>
          <a:p>
            <a:endParaRPr lang="nl-BE" dirty="0" smtClean="0"/>
          </a:p>
          <a:p>
            <a:r>
              <a:rPr lang="nl-BE" dirty="0" smtClean="0"/>
              <a:t> </a:t>
            </a:r>
          </a:p>
          <a:p>
            <a:pPr marL="285750" lvl="1" indent="-285750">
              <a:buFontTx/>
              <a:buChar char="-"/>
            </a:pPr>
            <a:endParaRPr lang="nl-BE" dirty="0"/>
          </a:p>
          <a:p>
            <a:pPr marL="285750" lvl="2" indent="-285750">
              <a:buFontTx/>
              <a:buChar char="-"/>
            </a:pPr>
            <a:endParaRPr lang="nl-BE" dirty="0"/>
          </a:p>
          <a:p>
            <a:endParaRPr lang="nl-BE" dirty="0"/>
          </a:p>
        </p:txBody>
      </p:sp>
      <p:sp>
        <p:nvSpPr>
          <p:cNvPr id="2" name="Footer Placeholder 1"/>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3" name="Slide Number Placeholder 2"/>
          <p:cNvSpPr>
            <a:spLocks noGrp="1"/>
          </p:cNvSpPr>
          <p:nvPr>
            <p:ph type="sldNum" sz="quarter" idx="12"/>
          </p:nvPr>
        </p:nvSpPr>
        <p:spPr/>
        <p:txBody>
          <a:bodyPr/>
          <a:lstStyle/>
          <a:p>
            <a:pPr algn="r"/>
            <a:fld id="{58D1E3A3-EB8C-426C-8453-2B1EC51B51B0}" type="slidenum">
              <a:rPr lang="en-GB" smtClean="0"/>
              <a:pPr algn="r"/>
              <a:t>3</a:t>
            </a:fld>
            <a:r>
              <a:rPr lang="en-GB" smtClean="0"/>
              <a:t> |</a:t>
            </a:r>
            <a:endParaRPr lang="en-GB" dirty="0"/>
          </a:p>
        </p:txBody>
      </p:sp>
      <p:sp>
        <p:nvSpPr>
          <p:cNvPr id="9" name="Tijdelijke aanduiding voor tekst 4"/>
          <p:cNvSpPr txBox="1">
            <a:spLocks/>
          </p:cNvSpPr>
          <p:nvPr/>
        </p:nvSpPr>
        <p:spPr>
          <a:xfrm>
            <a:off x="5983940" y="1473343"/>
            <a:ext cx="5446060" cy="4059657"/>
          </a:xfrm>
          <a:prstGeom prst="rect">
            <a:avLst/>
          </a:prstGeom>
        </p:spPr>
        <p:txBody>
          <a:bodyPr vert="horz" lIns="36000" tIns="72000" rIns="72000" bIns="36000" rtlCol="0">
            <a:noAutofit/>
          </a:bodyPr>
          <a:lstStyle>
            <a:lvl1pPr marL="0" indent="0" algn="l" defTabSz="914400" rtl="0" eaLnBrk="1" latinLnBrk="0" hangingPunct="1">
              <a:lnSpc>
                <a:spcPct val="90000"/>
              </a:lnSpc>
              <a:spcBef>
                <a:spcPts val="1000"/>
              </a:spcBef>
              <a:buFontTx/>
              <a:buNone/>
              <a:defRPr sz="1600" b="1" kern="1200">
                <a:solidFill>
                  <a:schemeClr val="tx1"/>
                </a:solidFill>
                <a:latin typeface="+mn-lt"/>
                <a:ea typeface="+mn-ea"/>
                <a:cs typeface="+mn-cs"/>
              </a:defRPr>
            </a:lvl1pPr>
            <a:lvl2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000" b="0" dirty="0"/>
              <a:t>Risico activiteiten (art 1 MB): </a:t>
            </a:r>
            <a:r>
              <a:rPr lang="nl-BE" sz="2000" b="0" dirty="0"/>
              <a:t>5</a:t>
            </a:r>
            <a:endParaRPr lang="nl-BE" sz="2000" b="0" dirty="0"/>
          </a:p>
          <a:p>
            <a:r>
              <a:rPr lang="nl-BE" sz="2000" b="0" dirty="0" smtClean="0"/>
              <a:t>Essentiële activiteiten (art 3 MB): </a:t>
            </a:r>
            <a:r>
              <a:rPr lang="nl-BE" sz="2000" b="0" dirty="0" smtClean="0"/>
              <a:t>132</a:t>
            </a:r>
            <a:endParaRPr lang="nl-BE" sz="2000" b="0" dirty="0" smtClean="0"/>
          </a:p>
          <a:p>
            <a:r>
              <a:rPr lang="nl-BE" sz="2000" b="0" dirty="0" smtClean="0"/>
              <a:t>Andere (art 2 MB) : </a:t>
            </a:r>
            <a:r>
              <a:rPr lang="nl-BE" sz="2000" b="0" dirty="0" smtClean="0"/>
              <a:t>197</a:t>
            </a:r>
            <a:endParaRPr lang="nl-BE" sz="2000" b="0" dirty="0" smtClean="0"/>
          </a:p>
          <a:p>
            <a:endParaRPr lang="nl-BE" sz="2000" b="0" dirty="0" smtClean="0"/>
          </a:p>
          <a:p>
            <a:r>
              <a:rPr lang="nl-BE" sz="2000" b="0" dirty="0" smtClean="0"/>
              <a:t>Industrie: </a:t>
            </a:r>
            <a:r>
              <a:rPr lang="nl-BE" sz="2000" b="0" dirty="0" smtClean="0"/>
              <a:t>44</a:t>
            </a:r>
            <a:r>
              <a:rPr lang="nl-BE" sz="2000" b="0" dirty="0" smtClean="0"/>
              <a:t>			Bouw: </a:t>
            </a:r>
            <a:r>
              <a:rPr lang="nl-BE" sz="2000" b="0" dirty="0" smtClean="0"/>
              <a:t>16</a:t>
            </a:r>
            <a:endParaRPr lang="nl-BE" sz="2000" b="0" dirty="0" smtClean="0"/>
          </a:p>
          <a:p>
            <a:r>
              <a:rPr lang="nl-BE" sz="2000" b="0" dirty="0" err="1"/>
              <a:t>Gezondh</a:t>
            </a:r>
            <a:r>
              <a:rPr lang="nl-BE" sz="2000" b="0" dirty="0"/>
              <a:t>: </a:t>
            </a:r>
            <a:r>
              <a:rPr lang="nl-BE" sz="2000" b="0" dirty="0" smtClean="0"/>
              <a:t>31</a:t>
            </a:r>
            <a:r>
              <a:rPr lang="nl-BE" sz="2000" b="0" dirty="0" smtClean="0"/>
              <a:t>			</a:t>
            </a:r>
            <a:r>
              <a:rPr lang="nl-BE" sz="2000" b="0" dirty="0" err="1" smtClean="0"/>
              <a:t>Admin</a:t>
            </a:r>
            <a:r>
              <a:rPr lang="nl-BE" sz="2000" b="0" dirty="0"/>
              <a:t>: </a:t>
            </a:r>
            <a:r>
              <a:rPr lang="nl-BE" sz="2000" b="0" dirty="0" smtClean="0"/>
              <a:t>18</a:t>
            </a:r>
            <a:endParaRPr lang="nl-BE" sz="2000" b="0" dirty="0" smtClean="0"/>
          </a:p>
          <a:p>
            <a:r>
              <a:rPr lang="nl-BE" sz="2000" b="0" dirty="0" err="1"/>
              <a:t>Openb</a:t>
            </a:r>
            <a:r>
              <a:rPr lang="nl-BE" sz="2000" b="0" dirty="0"/>
              <a:t> B: </a:t>
            </a:r>
            <a:r>
              <a:rPr lang="nl-BE" sz="2000" b="0" dirty="0" smtClean="0"/>
              <a:t>36</a:t>
            </a:r>
            <a:r>
              <a:rPr lang="nl-BE" sz="2000" b="0" dirty="0" smtClean="0"/>
              <a:t>			Fin </a:t>
            </a:r>
            <a:r>
              <a:rPr lang="nl-BE" sz="2000" b="0" dirty="0"/>
              <a:t>&amp; </a:t>
            </a:r>
            <a:r>
              <a:rPr lang="nl-BE" sz="2000" b="0" dirty="0" err="1"/>
              <a:t>Verz</a:t>
            </a:r>
            <a:r>
              <a:rPr lang="nl-BE" sz="2000" b="0" dirty="0"/>
              <a:t>: </a:t>
            </a:r>
            <a:r>
              <a:rPr lang="nl-BE" sz="2000" b="0" dirty="0" smtClean="0"/>
              <a:t>15</a:t>
            </a:r>
            <a:endParaRPr lang="nl-BE" sz="2000" b="0" dirty="0"/>
          </a:p>
          <a:p>
            <a:r>
              <a:rPr lang="nl-BE" sz="2000" b="0" dirty="0" smtClean="0"/>
              <a:t>Groot- &amp; Detailhandel: </a:t>
            </a:r>
            <a:r>
              <a:rPr lang="nl-BE" sz="2000" b="0" dirty="0" smtClean="0"/>
              <a:t>14</a:t>
            </a:r>
            <a:r>
              <a:rPr lang="nl-BE" sz="2000" b="0" dirty="0" smtClean="0"/>
              <a:t>	Overige </a:t>
            </a:r>
            <a:r>
              <a:rPr lang="nl-BE" sz="2000" b="0" dirty="0" smtClean="0"/>
              <a:t>51</a:t>
            </a:r>
            <a:endParaRPr lang="nl-BE" sz="2000" b="0" dirty="0" smtClean="0"/>
          </a:p>
          <a:p>
            <a:r>
              <a:rPr lang="nl-BE" sz="2000" b="0" dirty="0"/>
              <a:t>Vervoer &amp; Opslag: </a:t>
            </a:r>
            <a:r>
              <a:rPr lang="nl-BE" sz="2000" b="0" dirty="0" smtClean="0"/>
              <a:t>10</a:t>
            </a:r>
            <a:r>
              <a:rPr lang="nl-BE" sz="2000" b="0" dirty="0"/>
              <a:t>	</a:t>
            </a:r>
            <a:r>
              <a:rPr lang="nl-BE" sz="2000" b="0" dirty="0" smtClean="0"/>
              <a:t>	Onderwijs</a:t>
            </a:r>
            <a:r>
              <a:rPr lang="nl-BE" sz="2000" b="0" dirty="0"/>
              <a:t>: </a:t>
            </a:r>
            <a:r>
              <a:rPr lang="nl-BE" sz="2000" b="0" dirty="0" smtClean="0"/>
              <a:t>10</a:t>
            </a:r>
            <a:endParaRPr lang="nl-BE" sz="2000" b="0" dirty="0" smtClean="0"/>
          </a:p>
          <a:p>
            <a:r>
              <a:rPr lang="nl-BE" sz="2000" b="0" dirty="0" err="1" smtClean="0"/>
              <a:t>Acc</a:t>
            </a:r>
            <a:r>
              <a:rPr lang="nl-BE" sz="2000" b="0" dirty="0" smtClean="0"/>
              <a:t> &amp; Horeca: </a:t>
            </a:r>
            <a:r>
              <a:rPr lang="nl-BE" sz="2000" b="0" dirty="0"/>
              <a:t>3</a:t>
            </a:r>
            <a:r>
              <a:rPr lang="nl-BE" sz="2000" b="0" dirty="0" smtClean="0"/>
              <a:t>		</a:t>
            </a:r>
            <a:r>
              <a:rPr lang="nl-BE" sz="2000" b="0" dirty="0"/>
              <a:t>Kunst: </a:t>
            </a:r>
            <a:r>
              <a:rPr lang="nl-BE" sz="2000" b="0" dirty="0" smtClean="0"/>
              <a:t>5</a:t>
            </a:r>
            <a:endParaRPr lang="nl-BE" sz="2000" b="0" dirty="0" smtClean="0"/>
          </a:p>
          <a:p>
            <a:r>
              <a:rPr lang="nl-BE" sz="2000" b="0" dirty="0" smtClean="0"/>
              <a:t>			</a:t>
            </a:r>
          </a:p>
          <a:p>
            <a:r>
              <a:rPr lang="nl-BE" sz="2000" b="0" dirty="0" smtClean="0"/>
              <a:t>			</a:t>
            </a:r>
          </a:p>
          <a:p>
            <a:endParaRPr lang="nl-BE" sz="2000" b="0" dirty="0"/>
          </a:p>
          <a:p>
            <a:endParaRPr lang="nl-BE" dirty="0"/>
          </a:p>
          <a:p>
            <a:endParaRPr lang="nl-BE" dirty="0"/>
          </a:p>
          <a:p>
            <a:r>
              <a:rPr lang="nl-BE" dirty="0" smtClean="0"/>
              <a:t> </a:t>
            </a:r>
          </a:p>
          <a:p>
            <a:pPr marL="285750" lvl="1" indent="-285750">
              <a:buFontTx/>
              <a:buChar char="-"/>
            </a:pPr>
            <a:endParaRPr lang="nl-BE" dirty="0"/>
          </a:p>
          <a:p>
            <a:pPr marL="285750" lvl="2" indent="-285750">
              <a:buFontTx/>
              <a:buChar char="-"/>
            </a:pPr>
            <a:endParaRPr lang="nl-BE" dirty="0"/>
          </a:p>
          <a:p>
            <a:endParaRPr lang="nl-BE" dirty="0"/>
          </a:p>
        </p:txBody>
      </p:sp>
    </p:spTree>
    <p:extLst>
      <p:ext uri="{BB962C8B-B14F-4D97-AF65-F5344CB8AC3E}">
        <p14:creationId xmlns:p14="http://schemas.microsoft.com/office/powerpoint/2010/main" val="39403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Effect transition="in" filter="fade">
                                      <p:cBhvr>
                                        <p:cTn id="47" dur="500"/>
                                        <p:tgtEl>
                                          <p:spTgt spid="7">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14" end="14"/>
                                            </p:txEl>
                                          </p:spTgt>
                                        </p:tgtEl>
                                        <p:attrNameLst>
                                          <p:attrName>style.visibility</p:attrName>
                                        </p:attrNameLst>
                                      </p:cBhvr>
                                      <p:to>
                                        <p:strVal val="visible"/>
                                      </p:to>
                                    </p:set>
                                    <p:animEffect transition="in" filter="fade">
                                      <p:cBhvr>
                                        <p:cTn id="52" dur="500"/>
                                        <p:tgtEl>
                                          <p:spTgt spid="7">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Effect transition="in" filter="fade">
                                      <p:cBhvr>
                                        <p:cTn id="57" dur="500"/>
                                        <p:tgtEl>
                                          <p:spTgt spid="9">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xEl>
                                              <p:pRg st="1" end="1"/>
                                            </p:txEl>
                                          </p:spTgt>
                                        </p:tgtEl>
                                        <p:attrNameLst>
                                          <p:attrName>style.visibility</p:attrName>
                                        </p:attrNameLst>
                                      </p:cBhvr>
                                      <p:to>
                                        <p:strVal val="visible"/>
                                      </p:to>
                                    </p:set>
                                    <p:animEffect transition="in" filter="fade">
                                      <p:cBhvr>
                                        <p:cTn id="62" dur="500"/>
                                        <p:tgtEl>
                                          <p:spTgt spid="9">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xEl>
                                              <p:pRg st="2" end="2"/>
                                            </p:txEl>
                                          </p:spTgt>
                                        </p:tgtEl>
                                        <p:attrNameLst>
                                          <p:attrName>style.visibility</p:attrName>
                                        </p:attrNameLst>
                                      </p:cBhvr>
                                      <p:to>
                                        <p:strVal val="visible"/>
                                      </p:to>
                                    </p:set>
                                    <p:animEffect transition="in" filter="fade">
                                      <p:cBhvr>
                                        <p:cTn id="67" dur="500"/>
                                        <p:tgtEl>
                                          <p:spTgt spid="9">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txEl>
                                              <p:pRg st="4" end="4"/>
                                            </p:txEl>
                                          </p:spTgt>
                                        </p:tgtEl>
                                        <p:attrNameLst>
                                          <p:attrName>style.visibility</p:attrName>
                                        </p:attrNameLst>
                                      </p:cBhvr>
                                      <p:to>
                                        <p:strVal val="visible"/>
                                      </p:to>
                                    </p:set>
                                    <p:animEffect transition="in" filter="fade">
                                      <p:cBhvr>
                                        <p:cTn id="72" dur="500"/>
                                        <p:tgtEl>
                                          <p:spTgt spid="9">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
                                            <p:txEl>
                                              <p:pRg st="5" end="5"/>
                                            </p:txEl>
                                          </p:spTgt>
                                        </p:tgtEl>
                                        <p:attrNameLst>
                                          <p:attrName>style.visibility</p:attrName>
                                        </p:attrNameLst>
                                      </p:cBhvr>
                                      <p:to>
                                        <p:strVal val="visible"/>
                                      </p:to>
                                    </p:set>
                                    <p:animEffect transition="in" filter="fade">
                                      <p:cBhvr>
                                        <p:cTn id="77" dur="500"/>
                                        <p:tgtEl>
                                          <p:spTgt spid="9">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9">
                                            <p:txEl>
                                              <p:pRg st="6" end="6"/>
                                            </p:txEl>
                                          </p:spTgt>
                                        </p:tgtEl>
                                        <p:attrNameLst>
                                          <p:attrName>style.visibility</p:attrName>
                                        </p:attrNameLst>
                                      </p:cBhvr>
                                      <p:to>
                                        <p:strVal val="visible"/>
                                      </p:to>
                                    </p:set>
                                    <p:animEffect transition="in" filter="fade">
                                      <p:cBhvr>
                                        <p:cTn id="82" dur="500"/>
                                        <p:tgtEl>
                                          <p:spTgt spid="9">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9">
                                            <p:txEl>
                                              <p:pRg st="7" end="7"/>
                                            </p:txEl>
                                          </p:spTgt>
                                        </p:tgtEl>
                                        <p:attrNameLst>
                                          <p:attrName>style.visibility</p:attrName>
                                        </p:attrNameLst>
                                      </p:cBhvr>
                                      <p:to>
                                        <p:strVal val="visible"/>
                                      </p:to>
                                    </p:set>
                                    <p:animEffect transition="in" filter="fade">
                                      <p:cBhvr>
                                        <p:cTn id="87" dur="500"/>
                                        <p:tgtEl>
                                          <p:spTgt spid="9">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9">
                                            <p:txEl>
                                              <p:pRg st="8" end="8"/>
                                            </p:txEl>
                                          </p:spTgt>
                                        </p:tgtEl>
                                        <p:attrNameLst>
                                          <p:attrName>style.visibility</p:attrName>
                                        </p:attrNameLst>
                                      </p:cBhvr>
                                      <p:to>
                                        <p:strVal val="visible"/>
                                      </p:to>
                                    </p:set>
                                    <p:animEffect transition="in" filter="fade">
                                      <p:cBhvr>
                                        <p:cTn id="92" dur="500"/>
                                        <p:tgtEl>
                                          <p:spTgt spid="9">
                                            <p:txEl>
                                              <p:pRg st="8" end="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
                                            <p:txEl>
                                              <p:pRg st="9" end="9"/>
                                            </p:txEl>
                                          </p:spTgt>
                                        </p:tgtEl>
                                        <p:attrNameLst>
                                          <p:attrName>style.visibility</p:attrName>
                                        </p:attrNameLst>
                                      </p:cBhvr>
                                      <p:to>
                                        <p:strVal val="visible"/>
                                      </p:to>
                                    </p:set>
                                    <p:animEffect transition="in" filter="fade">
                                      <p:cBhvr>
                                        <p:cTn id="97" dur="500"/>
                                        <p:tgtEl>
                                          <p:spTgt spid="9">
                                            <p:txEl>
                                              <p:pRg st="9" end="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9">
                                            <p:txEl>
                                              <p:pRg st="10" end="10"/>
                                            </p:txEl>
                                          </p:spTgt>
                                        </p:tgtEl>
                                        <p:attrNameLst>
                                          <p:attrName>style.visibility</p:attrName>
                                        </p:attrNameLst>
                                      </p:cBhvr>
                                      <p:to>
                                        <p:strVal val="visible"/>
                                      </p:to>
                                    </p:set>
                                    <p:animEffect transition="in" filter="fade">
                                      <p:cBhvr>
                                        <p:cTn id="102" dur="500"/>
                                        <p:tgtEl>
                                          <p:spTgt spid="9">
                                            <p:txEl>
                                              <p:pRg st="10" end="1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9">
                                            <p:txEl>
                                              <p:pRg st="11" end="11"/>
                                            </p:txEl>
                                          </p:spTgt>
                                        </p:tgtEl>
                                        <p:attrNameLst>
                                          <p:attrName>style.visibility</p:attrName>
                                        </p:attrNameLst>
                                      </p:cBhvr>
                                      <p:to>
                                        <p:strVal val="visible"/>
                                      </p:to>
                                    </p:set>
                                    <p:animEffect transition="in" filter="fade">
                                      <p:cBhvr>
                                        <p:cTn id="107" dur="500"/>
                                        <p:tgtEl>
                                          <p:spTgt spid="9">
                                            <p:txEl>
                                              <p:pRg st="11" end="1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9">
                                            <p:txEl>
                                              <p:pRg st="15" end="15"/>
                                            </p:txEl>
                                          </p:spTgt>
                                        </p:tgtEl>
                                        <p:attrNameLst>
                                          <p:attrName>style.visibility</p:attrName>
                                        </p:attrNameLst>
                                      </p:cBhvr>
                                      <p:to>
                                        <p:strVal val="visible"/>
                                      </p:to>
                                    </p:set>
                                    <p:animEffect transition="in" filter="fade">
                                      <p:cBhvr>
                                        <p:cTn id="112" dur="5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BE" dirty="0" smtClean="0"/>
              <a:t>Welzijn - Spanningsveld autonomie en verbondenheid</a:t>
            </a:r>
            <a:endParaRPr lang="en-US" dirty="0"/>
          </a:p>
        </p:txBody>
      </p:sp>
      <p:sp>
        <p:nvSpPr>
          <p:cNvPr id="4" name="Text Placeholder 3"/>
          <p:cNvSpPr>
            <a:spLocks noGrp="1"/>
          </p:cNvSpPr>
          <p:nvPr>
            <p:ph type="body" sz="quarter" idx="11"/>
          </p:nvPr>
        </p:nvSpPr>
        <p:spPr/>
        <p:txBody>
          <a:bodyPr/>
          <a:lstStyle/>
          <a:p>
            <a:r>
              <a:rPr lang="nl-BE" dirty="0" smtClean="0"/>
              <a:t>Dr. Kathleen Vangronsvelt</a:t>
            </a:r>
            <a:endParaRPr lang="en-US" dirty="0"/>
          </a:p>
        </p:txBody>
      </p:sp>
      <p:pic>
        <p:nvPicPr>
          <p:cNvPr id="6" name="Picture Placeholder 5"/>
          <p:cNvPicPr>
            <a:picLocks noGrp="1" noChangeAspect="1"/>
          </p:cNvPicPr>
          <p:nvPr>
            <p:ph type="pic" sz="quarter" idx="10"/>
          </p:nvPr>
        </p:nvPicPr>
        <p:blipFill>
          <a:blip r:embed="rId3"/>
          <a:srcRect t="25296" b="25296"/>
          <a:stretch>
            <a:fillRect/>
          </a:stretch>
        </p:blipFill>
        <p:spPr>
          <a:prstGeom prst="rect">
            <a:avLst/>
          </a:prstGeom>
        </p:spPr>
      </p:pic>
    </p:spTree>
    <p:extLst>
      <p:ext uri="{BB962C8B-B14F-4D97-AF65-F5344CB8AC3E}">
        <p14:creationId xmlns:p14="http://schemas.microsoft.com/office/powerpoint/2010/main" val="2872413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Kan je je werknemers voldoende ondersteunen</a:t>
            </a:r>
            <a:r>
              <a:rPr lang="nl-BE" dirty="0" smtClean="0"/>
              <a:t>? </a:t>
            </a:r>
            <a:br>
              <a:rPr lang="nl-BE" dirty="0" smtClean="0"/>
            </a:br>
            <a:endParaRPr lang="en-US" dirty="0">
              <a:solidFill>
                <a:srgbClr val="FF0000"/>
              </a:solidFill>
            </a:endParaRPr>
          </a:p>
        </p:txBody>
      </p:sp>
      <p:sp>
        <p:nvSpPr>
          <p:cNvPr id="3" name="Footer Placeholder 2"/>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4" name="Slide Number Placeholder 3"/>
          <p:cNvSpPr>
            <a:spLocks noGrp="1"/>
          </p:cNvSpPr>
          <p:nvPr>
            <p:ph type="sldNum" sz="quarter" idx="12"/>
          </p:nvPr>
        </p:nvSpPr>
        <p:spPr/>
        <p:txBody>
          <a:bodyPr/>
          <a:lstStyle/>
          <a:p>
            <a:pPr algn="r"/>
            <a:fld id="{58D1E3A3-EB8C-426C-8453-2B1EC51B51B0}" type="slidenum">
              <a:rPr lang="en-GB" smtClean="0"/>
              <a:pPr algn="r"/>
              <a:t>5</a:t>
            </a:fld>
            <a:r>
              <a:rPr lang="en-GB" smtClean="0"/>
              <a:t> |</a:t>
            </a:r>
            <a:endParaRPr lang="en-GB" dirty="0"/>
          </a:p>
        </p:txBody>
      </p:sp>
      <p:sp>
        <p:nvSpPr>
          <p:cNvPr id="5" name="Text Placeholder 4"/>
          <p:cNvSpPr>
            <a:spLocks noGrp="1"/>
          </p:cNvSpPr>
          <p:nvPr>
            <p:ph type="body" sz="quarter" idx="13"/>
          </p:nvPr>
        </p:nvSpPr>
        <p:spPr/>
        <p:txBody>
          <a:bodyPr/>
          <a:lstStyle/>
          <a:p>
            <a:r>
              <a:rPr lang="nl-BE" dirty="0" smtClean="0"/>
              <a:t>HR </a:t>
            </a:r>
            <a:r>
              <a:rPr lang="nl-BE" dirty="0" smtClean="0"/>
              <a:t>&lt; </a:t>
            </a:r>
            <a:r>
              <a:rPr lang="nl-BE" dirty="0" smtClean="0"/>
              <a:t>Bedrijfsleider</a:t>
            </a:r>
            <a:endParaRPr lang="nl-BE" dirty="0"/>
          </a:p>
          <a:p>
            <a:endParaRPr lang="nl-BE" dirty="0"/>
          </a:p>
          <a:p>
            <a:endParaRPr lang="en-US" dirty="0"/>
          </a:p>
        </p:txBody>
      </p:sp>
      <p:grpSp>
        <p:nvGrpSpPr>
          <p:cNvPr id="17" name="Group 16"/>
          <p:cNvGrpSpPr/>
          <p:nvPr/>
        </p:nvGrpSpPr>
        <p:grpSpPr>
          <a:xfrm>
            <a:off x="562953" y="2616588"/>
            <a:ext cx="3568337" cy="2744396"/>
            <a:chOff x="5555562" y="1148738"/>
            <a:chExt cx="3568337" cy="2744396"/>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5562" y="1470568"/>
              <a:ext cx="3568337" cy="2422566"/>
            </a:xfrm>
            <a:prstGeom prst="rect">
              <a:avLst/>
            </a:prstGeom>
          </p:spPr>
        </p:pic>
        <p:sp>
          <p:nvSpPr>
            <p:cNvPr id="9" name="TextBox 8"/>
            <p:cNvSpPr txBox="1"/>
            <p:nvPr/>
          </p:nvSpPr>
          <p:spPr>
            <a:xfrm>
              <a:off x="7659584" y="2796040"/>
              <a:ext cx="1341912" cy="369332"/>
            </a:xfrm>
            <a:prstGeom prst="rect">
              <a:avLst/>
            </a:prstGeom>
            <a:noFill/>
          </p:spPr>
          <p:txBody>
            <a:bodyPr wrap="square" rtlCol="0">
              <a:spAutoFit/>
            </a:bodyPr>
            <a:lstStyle/>
            <a:p>
              <a:r>
                <a:rPr lang="nl-BE" dirty="0" smtClean="0">
                  <a:solidFill>
                    <a:srgbClr val="00B050"/>
                  </a:solidFill>
                </a:rPr>
                <a:t>Vlot </a:t>
              </a:r>
              <a:r>
                <a:rPr lang="nl-BE" dirty="0" smtClean="0">
                  <a:solidFill>
                    <a:srgbClr val="00B050"/>
                  </a:solidFill>
                </a:rPr>
                <a:t>70</a:t>
              </a:r>
              <a:r>
                <a:rPr lang="nl-BE" dirty="0" smtClean="0">
                  <a:solidFill>
                    <a:srgbClr val="00B050"/>
                  </a:solidFill>
                </a:rPr>
                <a:t>%</a:t>
              </a:r>
              <a:endParaRPr lang="en-US" dirty="0">
                <a:solidFill>
                  <a:srgbClr val="00B050"/>
                </a:solidFill>
              </a:endParaRPr>
            </a:p>
          </p:txBody>
        </p:sp>
        <p:sp>
          <p:nvSpPr>
            <p:cNvPr id="10" name="TextBox 9"/>
            <p:cNvSpPr txBox="1"/>
            <p:nvPr/>
          </p:nvSpPr>
          <p:spPr>
            <a:xfrm>
              <a:off x="5724686" y="2336270"/>
              <a:ext cx="1565453" cy="369332"/>
            </a:xfrm>
            <a:prstGeom prst="rect">
              <a:avLst/>
            </a:prstGeom>
            <a:noFill/>
          </p:spPr>
          <p:txBody>
            <a:bodyPr wrap="square" rtlCol="0">
              <a:spAutoFit/>
            </a:bodyPr>
            <a:lstStyle/>
            <a:p>
              <a:r>
                <a:rPr lang="nl-BE" dirty="0" smtClean="0">
                  <a:solidFill>
                    <a:srgbClr val="FF0000"/>
                  </a:solidFill>
                </a:rPr>
                <a:t>Niet vlot </a:t>
              </a:r>
              <a:r>
                <a:rPr lang="nl-BE" dirty="0" smtClean="0">
                  <a:solidFill>
                    <a:srgbClr val="FF0000"/>
                  </a:solidFill>
                </a:rPr>
                <a:t>30%</a:t>
              </a:r>
              <a:endParaRPr lang="en-US" dirty="0">
                <a:solidFill>
                  <a:srgbClr val="FF0000"/>
                </a:solidFill>
              </a:endParaRPr>
            </a:p>
          </p:txBody>
        </p:sp>
        <p:sp>
          <p:nvSpPr>
            <p:cNvPr id="12" name="TextBox 11"/>
            <p:cNvSpPr txBox="1"/>
            <p:nvPr/>
          </p:nvSpPr>
          <p:spPr>
            <a:xfrm>
              <a:off x="6270951" y="1148738"/>
              <a:ext cx="2576166" cy="369332"/>
            </a:xfrm>
            <a:prstGeom prst="rect">
              <a:avLst/>
            </a:prstGeom>
            <a:noFill/>
          </p:spPr>
          <p:txBody>
            <a:bodyPr wrap="square" rtlCol="0">
              <a:spAutoFit/>
            </a:bodyPr>
            <a:lstStyle/>
            <a:p>
              <a:r>
                <a:rPr lang="nl-BE" dirty="0" smtClean="0"/>
                <a:t>Mentale gezondheid</a:t>
              </a:r>
              <a:endParaRPr lang="en-US" dirty="0"/>
            </a:p>
          </p:txBody>
        </p:sp>
      </p:grpSp>
      <p:sp>
        <p:nvSpPr>
          <p:cNvPr id="31" name="Text Placeholder 4"/>
          <p:cNvSpPr txBox="1">
            <a:spLocks/>
          </p:cNvSpPr>
          <p:nvPr/>
        </p:nvSpPr>
        <p:spPr>
          <a:xfrm>
            <a:off x="5143487" y="2616588"/>
            <a:ext cx="6242671" cy="3217360"/>
          </a:xfrm>
          <a:prstGeom prst="rect">
            <a:avLst/>
          </a:prstGeom>
        </p:spPr>
        <p:txBody>
          <a:bodyPr vert="horz" lIns="36000" tIns="72000" rIns="72000" bIns="36000" rtlCol="0">
            <a:noAutofit/>
          </a:bodyPr>
          <a:lstStyle>
            <a:lvl1pPr marL="0" indent="0" algn="l" defTabSz="914400" rtl="0" eaLnBrk="1" latinLnBrk="0" hangingPunct="1">
              <a:lnSpc>
                <a:spcPct val="90000"/>
              </a:lnSpc>
              <a:spcBef>
                <a:spcPts val="1000"/>
              </a:spcBef>
              <a:buFontTx/>
              <a:buNone/>
              <a:defRPr sz="1600" b="1" kern="1200">
                <a:solidFill>
                  <a:schemeClr val="tx1"/>
                </a:solidFill>
                <a:latin typeface="+mn-lt"/>
                <a:ea typeface="+mn-ea"/>
                <a:cs typeface="+mn-cs"/>
              </a:defRPr>
            </a:lvl1pPr>
            <a:lvl2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000" b="0" dirty="0" smtClean="0"/>
              <a:t>Licht positievere inschatting dan april (33% - 67%)</a:t>
            </a:r>
          </a:p>
          <a:p>
            <a:endParaRPr lang="nl-BE" sz="2000" b="0" dirty="0" smtClean="0">
              <a:solidFill>
                <a:srgbClr val="FF0000"/>
              </a:solidFill>
            </a:endParaRPr>
          </a:p>
          <a:p>
            <a:r>
              <a:rPr lang="nl-BE" sz="2000" b="0" dirty="0" smtClean="0"/>
              <a:t>Moeilijker voor </a:t>
            </a:r>
            <a:r>
              <a:rPr lang="nl-BE" sz="2000" b="0" dirty="0"/>
              <a:t>(</a:t>
            </a:r>
            <a:r>
              <a:rPr lang="nl-BE" sz="2000" b="0" dirty="0" smtClean="0"/>
              <a:t>tijdelijk)werklozen</a:t>
            </a:r>
          </a:p>
          <a:p>
            <a:r>
              <a:rPr lang="nl-BE" sz="2000" b="0" dirty="0" smtClean="0"/>
              <a:t>Geen verschil voor wel/niet telewerk</a:t>
            </a:r>
            <a:endParaRPr lang="nl-BE" sz="2000" b="0" dirty="0"/>
          </a:p>
          <a:p>
            <a:endParaRPr lang="nl-BE" sz="2000" b="0" dirty="0" smtClean="0"/>
          </a:p>
          <a:p>
            <a:r>
              <a:rPr lang="nl-BE" sz="2000" b="0" dirty="0" smtClean="0"/>
              <a:t>Meest </a:t>
            </a:r>
            <a:r>
              <a:rPr lang="nl-BE" sz="2000" b="0" dirty="0"/>
              <a:t>vlot voor kleine organisaties (&lt;10: </a:t>
            </a:r>
            <a:r>
              <a:rPr lang="nl-BE" sz="2000" b="0" dirty="0" smtClean="0"/>
              <a:t>78%)</a:t>
            </a:r>
          </a:p>
          <a:p>
            <a:endParaRPr lang="nl-BE" sz="2000" b="0" dirty="0"/>
          </a:p>
          <a:p>
            <a:endParaRPr lang="nl-BE" dirty="0"/>
          </a:p>
          <a:p>
            <a:endParaRPr lang="nl-BE" dirty="0" smtClean="0"/>
          </a:p>
        </p:txBody>
      </p:sp>
    </p:spTree>
    <p:extLst>
      <p:ext uri="{BB962C8B-B14F-4D97-AF65-F5344CB8AC3E}">
        <p14:creationId xmlns:p14="http://schemas.microsoft.com/office/powerpoint/2010/main" val="158274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fade">
                                      <p:cBhvr>
                                        <p:cTn id="12" dur="500"/>
                                        <p:tgtEl>
                                          <p:spTgt spid="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xEl>
                                              <p:pRg st="2" end="2"/>
                                            </p:txEl>
                                          </p:spTgt>
                                        </p:tgtEl>
                                        <p:attrNameLst>
                                          <p:attrName>style.visibility</p:attrName>
                                        </p:attrNameLst>
                                      </p:cBhvr>
                                      <p:to>
                                        <p:strVal val="visible"/>
                                      </p:to>
                                    </p:set>
                                    <p:animEffect transition="in" filter="fade">
                                      <p:cBhvr>
                                        <p:cTn id="22" dur="500"/>
                                        <p:tgtEl>
                                          <p:spTgt spid="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xEl>
                                              <p:pRg st="3" end="3"/>
                                            </p:txEl>
                                          </p:spTgt>
                                        </p:tgtEl>
                                        <p:attrNameLst>
                                          <p:attrName>style.visibility</p:attrName>
                                        </p:attrNameLst>
                                      </p:cBhvr>
                                      <p:to>
                                        <p:strVal val="visible"/>
                                      </p:to>
                                    </p:set>
                                    <p:animEffect transition="in" filter="fade">
                                      <p:cBhvr>
                                        <p:cTn id="27" dur="500"/>
                                        <p:tgtEl>
                                          <p:spTgt spid="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xEl>
                                              <p:pRg st="5" end="5"/>
                                            </p:txEl>
                                          </p:spTgt>
                                        </p:tgtEl>
                                        <p:attrNameLst>
                                          <p:attrName>style.visibility</p:attrName>
                                        </p:attrNameLst>
                                      </p:cBhvr>
                                      <p:to>
                                        <p:strVal val="visible"/>
                                      </p:to>
                                    </p:set>
                                    <p:animEffect transition="in" filter="fade">
                                      <p:cBhvr>
                                        <p:cTn id="32" dur="500"/>
                                        <p:tgtEl>
                                          <p:spTgt spid="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Kan je je werknemers voldoende ondersteunen</a:t>
            </a:r>
            <a:r>
              <a:rPr lang="nl-BE" dirty="0" smtClean="0"/>
              <a:t>? </a:t>
            </a:r>
            <a:endParaRPr lang="en-US" dirty="0">
              <a:solidFill>
                <a:srgbClr val="FF0000"/>
              </a:solidFill>
            </a:endParaRPr>
          </a:p>
        </p:txBody>
      </p:sp>
      <p:sp>
        <p:nvSpPr>
          <p:cNvPr id="3" name="Footer Placeholder 2"/>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4" name="Slide Number Placeholder 3"/>
          <p:cNvSpPr>
            <a:spLocks noGrp="1"/>
          </p:cNvSpPr>
          <p:nvPr>
            <p:ph type="sldNum" sz="quarter" idx="12"/>
          </p:nvPr>
        </p:nvSpPr>
        <p:spPr/>
        <p:txBody>
          <a:bodyPr/>
          <a:lstStyle/>
          <a:p>
            <a:pPr algn="r"/>
            <a:fld id="{58D1E3A3-EB8C-426C-8453-2B1EC51B51B0}" type="slidenum">
              <a:rPr lang="en-GB" smtClean="0"/>
              <a:pPr algn="r"/>
              <a:t>6</a:t>
            </a:fld>
            <a:r>
              <a:rPr lang="en-GB" smtClean="0"/>
              <a:t> |</a:t>
            </a:r>
            <a:endParaRPr lang="en-GB" dirty="0"/>
          </a:p>
        </p:txBody>
      </p:sp>
      <p:sp>
        <p:nvSpPr>
          <p:cNvPr id="5" name="Text Placeholder 4"/>
          <p:cNvSpPr>
            <a:spLocks noGrp="1"/>
          </p:cNvSpPr>
          <p:nvPr>
            <p:ph type="body" sz="quarter" idx="13"/>
          </p:nvPr>
        </p:nvSpPr>
        <p:spPr/>
        <p:txBody>
          <a:bodyPr/>
          <a:lstStyle/>
          <a:p>
            <a:r>
              <a:rPr lang="nl-BE" dirty="0" smtClean="0"/>
              <a:t>HR </a:t>
            </a:r>
            <a:r>
              <a:rPr lang="nl-BE" dirty="0" smtClean="0"/>
              <a:t>&lt; Bedrijfsleider</a:t>
            </a:r>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pPr algn="r"/>
            <a:endParaRPr lang="nl-BE" dirty="0"/>
          </a:p>
          <a:p>
            <a:endParaRPr lang="nl-BE" dirty="0"/>
          </a:p>
          <a:p>
            <a:endParaRPr lang="en-US" dirty="0"/>
          </a:p>
        </p:txBody>
      </p:sp>
      <p:grpSp>
        <p:nvGrpSpPr>
          <p:cNvPr id="17" name="Group 16"/>
          <p:cNvGrpSpPr/>
          <p:nvPr/>
        </p:nvGrpSpPr>
        <p:grpSpPr>
          <a:xfrm>
            <a:off x="562953" y="2616588"/>
            <a:ext cx="3568337" cy="2744396"/>
            <a:chOff x="5555562" y="1148738"/>
            <a:chExt cx="3568337" cy="2744396"/>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5562" y="1470568"/>
              <a:ext cx="3568337" cy="2422566"/>
            </a:xfrm>
            <a:prstGeom prst="rect">
              <a:avLst/>
            </a:prstGeom>
          </p:spPr>
        </p:pic>
        <p:sp>
          <p:nvSpPr>
            <p:cNvPr id="9" name="TextBox 8"/>
            <p:cNvSpPr txBox="1"/>
            <p:nvPr/>
          </p:nvSpPr>
          <p:spPr>
            <a:xfrm>
              <a:off x="7659584" y="2796040"/>
              <a:ext cx="1341912" cy="369332"/>
            </a:xfrm>
            <a:prstGeom prst="rect">
              <a:avLst/>
            </a:prstGeom>
            <a:noFill/>
          </p:spPr>
          <p:txBody>
            <a:bodyPr wrap="square" rtlCol="0">
              <a:spAutoFit/>
            </a:bodyPr>
            <a:lstStyle/>
            <a:p>
              <a:r>
                <a:rPr lang="nl-BE" dirty="0" smtClean="0">
                  <a:solidFill>
                    <a:srgbClr val="00B050"/>
                  </a:solidFill>
                </a:rPr>
                <a:t>Vlot </a:t>
              </a:r>
              <a:r>
                <a:rPr lang="nl-BE" dirty="0">
                  <a:solidFill>
                    <a:srgbClr val="00B050"/>
                  </a:solidFill>
                </a:rPr>
                <a:t>7</a:t>
              </a:r>
              <a:r>
                <a:rPr lang="nl-BE" dirty="0" smtClean="0">
                  <a:solidFill>
                    <a:srgbClr val="00B050"/>
                  </a:solidFill>
                </a:rPr>
                <a:t>0%</a:t>
              </a:r>
              <a:endParaRPr lang="en-US" dirty="0">
                <a:solidFill>
                  <a:srgbClr val="00B050"/>
                </a:solidFill>
              </a:endParaRPr>
            </a:p>
          </p:txBody>
        </p:sp>
        <p:sp>
          <p:nvSpPr>
            <p:cNvPr id="10" name="TextBox 9"/>
            <p:cNvSpPr txBox="1"/>
            <p:nvPr/>
          </p:nvSpPr>
          <p:spPr>
            <a:xfrm>
              <a:off x="5724686" y="2336270"/>
              <a:ext cx="1565453" cy="369332"/>
            </a:xfrm>
            <a:prstGeom prst="rect">
              <a:avLst/>
            </a:prstGeom>
            <a:noFill/>
          </p:spPr>
          <p:txBody>
            <a:bodyPr wrap="square" rtlCol="0">
              <a:spAutoFit/>
            </a:bodyPr>
            <a:lstStyle/>
            <a:p>
              <a:r>
                <a:rPr lang="nl-BE" dirty="0" smtClean="0">
                  <a:solidFill>
                    <a:srgbClr val="FF0000"/>
                  </a:solidFill>
                </a:rPr>
                <a:t>Niet vlot </a:t>
              </a:r>
              <a:r>
                <a:rPr lang="nl-BE" dirty="0" smtClean="0">
                  <a:solidFill>
                    <a:srgbClr val="FF0000"/>
                  </a:solidFill>
                </a:rPr>
                <a:t>30%</a:t>
              </a:r>
              <a:endParaRPr lang="en-US" dirty="0">
                <a:solidFill>
                  <a:srgbClr val="FF0000"/>
                </a:solidFill>
              </a:endParaRPr>
            </a:p>
          </p:txBody>
        </p:sp>
        <p:sp>
          <p:nvSpPr>
            <p:cNvPr id="12" name="TextBox 11"/>
            <p:cNvSpPr txBox="1"/>
            <p:nvPr/>
          </p:nvSpPr>
          <p:spPr>
            <a:xfrm>
              <a:off x="6270951" y="1148738"/>
              <a:ext cx="2576166" cy="369332"/>
            </a:xfrm>
            <a:prstGeom prst="rect">
              <a:avLst/>
            </a:prstGeom>
            <a:noFill/>
          </p:spPr>
          <p:txBody>
            <a:bodyPr wrap="square" rtlCol="0">
              <a:spAutoFit/>
            </a:bodyPr>
            <a:lstStyle/>
            <a:p>
              <a:r>
                <a:rPr lang="nl-BE" dirty="0" smtClean="0"/>
                <a:t>Mentale gezondheid</a:t>
              </a:r>
              <a:endParaRPr lang="en-US" dirty="0"/>
            </a:p>
          </p:txBody>
        </p:sp>
      </p:grpSp>
      <p:grpSp>
        <p:nvGrpSpPr>
          <p:cNvPr id="22" name="Group 21"/>
          <p:cNvGrpSpPr/>
          <p:nvPr/>
        </p:nvGrpSpPr>
        <p:grpSpPr>
          <a:xfrm>
            <a:off x="8522376" y="2461189"/>
            <a:ext cx="3568337" cy="2819249"/>
            <a:chOff x="4993500" y="3467595"/>
            <a:chExt cx="3568337" cy="2819249"/>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3500" y="3864278"/>
              <a:ext cx="3568337" cy="2422566"/>
            </a:xfrm>
            <a:prstGeom prst="rect">
              <a:avLst/>
            </a:prstGeom>
          </p:spPr>
        </p:pic>
        <p:sp>
          <p:nvSpPr>
            <p:cNvPr id="15" name="TextBox 14"/>
            <p:cNvSpPr txBox="1"/>
            <p:nvPr/>
          </p:nvSpPr>
          <p:spPr>
            <a:xfrm>
              <a:off x="7097522" y="5189750"/>
              <a:ext cx="1341912" cy="369332"/>
            </a:xfrm>
            <a:prstGeom prst="rect">
              <a:avLst/>
            </a:prstGeom>
            <a:noFill/>
          </p:spPr>
          <p:txBody>
            <a:bodyPr wrap="square" rtlCol="0">
              <a:spAutoFit/>
            </a:bodyPr>
            <a:lstStyle/>
            <a:p>
              <a:r>
                <a:rPr lang="nl-BE" dirty="0" smtClean="0">
                  <a:solidFill>
                    <a:srgbClr val="00B050"/>
                  </a:solidFill>
                </a:rPr>
                <a:t>Vlot </a:t>
              </a:r>
              <a:r>
                <a:rPr lang="nl-BE" dirty="0" smtClean="0">
                  <a:solidFill>
                    <a:srgbClr val="00B050"/>
                  </a:solidFill>
                </a:rPr>
                <a:t>69%</a:t>
              </a:r>
              <a:endParaRPr lang="en-US" dirty="0">
                <a:solidFill>
                  <a:srgbClr val="00B050"/>
                </a:solidFill>
              </a:endParaRPr>
            </a:p>
          </p:txBody>
        </p:sp>
        <p:sp>
          <p:nvSpPr>
            <p:cNvPr id="16" name="TextBox 15"/>
            <p:cNvSpPr txBox="1"/>
            <p:nvPr/>
          </p:nvSpPr>
          <p:spPr>
            <a:xfrm>
              <a:off x="5162624" y="4729980"/>
              <a:ext cx="1565453" cy="369332"/>
            </a:xfrm>
            <a:prstGeom prst="rect">
              <a:avLst/>
            </a:prstGeom>
            <a:noFill/>
          </p:spPr>
          <p:txBody>
            <a:bodyPr wrap="square" rtlCol="0">
              <a:spAutoFit/>
            </a:bodyPr>
            <a:lstStyle/>
            <a:p>
              <a:r>
                <a:rPr lang="nl-BE" dirty="0" smtClean="0">
                  <a:solidFill>
                    <a:srgbClr val="FF0000"/>
                  </a:solidFill>
                </a:rPr>
                <a:t>Niet vlot </a:t>
              </a:r>
              <a:r>
                <a:rPr lang="nl-BE" dirty="0" smtClean="0">
                  <a:solidFill>
                    <a:srgbClr val="FF0000"/>
                  </a:solidFill>
                </a:rPr>
                <a:t>31%</a:t>
              </a:r>
              <a:endParaRPr lang="en-US" dirty="0">
                <a:solidFill>
                  <a:srgbClr val="FF0000"/>
                </a:solidFill>
              </a:endParaRPr>
            </a:p>
          </p:txBody>
        </p:sp>
        <p:sp>
          <p:nvSpPr>
            <p:cNvPr id="18" name="TextBox 17"/>
            <p:cNvSpPr txBox="1"/>
            <p:nvPr/>
          </p:nvSpPr>
          <p:spPr>
            <a:xfrm>
              <a:off x="5842660" y="3467595"/>
              <a:ext cx="2303813" cy="369332"/>
            </a:xfrm>
            <a:prstGeom prst="rect">
              <a:avLst/>
            </a:prstGeom>
            <a:noFill/>
          </p:spPr>
          <p:txBody>
            <a:bodyPr wrap="square" rtlCol="0">
              <a:spAutoFit/>
            </a:bodyPr>
            <a:lstStyle/>
            <a:p>
              <a:r>
                <a:rPr lang="nl-BE" dirty="0" smtClean="0"/>
                <a:t>Verbondenheid</a:t>
              </a:r>
              <a:endParaRPr lang="en-US" dirty="0"/>
            </a:p>
          </p:txBody>
        </p:sp>
      </p:grpSp>
      <p:grpSp>
        <p:nvGrpSpPr>
          <p:cNvPr id="29" name="Group 28"/>
          <p:cNvGrpSpPr/>
          <p:nvPr/>
        </p:nvGrpSpPr>
        <p:grpSpPr>
          <a:xfrm>
            <a:off x="4410013" y="1116086"/>
            <a:ext cx="3568337" cy="2902376"/>
            <a:chOff x="4993500" y="3384468"/>
            <a:chExt cx="3568337" cy="2902376"/>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3500" y="3864278"/>
              <a:ext cx="3568337" cy="2422566"/>
            </a:xfrm>
            <a:prstGeom prst="rect">
              <a:avLst/>
            </a:prstGeom>
          </p:spPr>
        </p:pic>
        <p:sp>
          <p:nvSpPr>
            <p:cNvPr id="24" name="TextBox 23"/>
            <p:cNvSpPr txBox="1"/>
            <p:nvPr/>
          </p:nvSpPr>
          <p:spPr>
            <a:xfrm>
              <a:off x="7097522" y="5189750"/>
              <a:ext cx="1341912" cy="369332"/>
            </a:xfrm>
            <a:prstGeom prst="rect">
              <a:avLst/>
            </a:prstGeom>
            <a:noFill/>
          </p:spPr>
          <p:txBody>
            <a:bodyPr wrap="square" rtlCol="0">
              <a:spAutoFit/>
            </a:bodyPr>
            <a:lstStyle/>
            <a:p>
              <a:r>
                <a:rPr lang="nl-BE" dirty="0" smtClean="0">
                  <a:solidFill>
                    <a:srgbClr val="00B050"/>
                  </a:solidFill>
                </a:rPr>
                <a:t>Vlot </a:t>
              </a:r>
              <a:r>
                <a:rPr lang="nl-BE" dirty="0" smtClean="0">
                  <a:solidFill>
                    <a:srgbClr val="00B050"/>
                  </a:solidFill>
                </a:rPr>
                <a:t>73%</a:t>
              </a:r>
              <a:endParaRPr lang="en-US" dirty="0">
                <a:solidFill>
                  <a:srgbClr val="00B050"/>
                </a:solidFill>
              </a:endParaRPr>
            </a:p>
          </p:txBody>
        </p:sp>
        <p:sp>
          <p:nvSpPr>
            <p:cNvPr id="25" name="TextBox 24"/>
            <p:cNvSpPr txBox="1"/>
            <p:nvPr/>
          </p:nvSpPr>
          <p:spPr>
            <a:xfrm>
              <a:off x="5162624" y="4729980"/>
              <a:ext cx="1565453" cy="369332"/>
            </a:xfrm>
            <a:prstGeom prst="rect">
              <a:avLst/>
            </a:prstGeom>
            <a:noFill/>
          </p:spPr>
          <p:txBody>
            <a:bodyPr wrap="square" rtlCol="0">
              <a:spAutoFit/>
            </a:bodyPr>
            <a:lstStyle/>
            <a:p>
              <a:r>
                <a:rPr lang="nl-BE" dirty="0" smtClean="0">
                  <a:solidFill>
                    <a:srgbClr val="FF0000"/>
                  </a:solidFill>
                </a:rPr>
                <a:t>Niet vlot </a:t>
              </a:r>
              <a:r>
                <a:rPr lang="nl-BE" dirty="0" smtClean="0">
                  <a:solidFill>
                    <a:srgbClr val="FF0000"/>
                  </a:solidFill>
                </a:rPr>
                <a:t>27%</a:t>
              </a:r>
              <a:endParaRPr lang="en-US" dirty="0">
                <a:solidFill>
                  <a:srgbClr val="FF0000"/>
                </a:solidFill>
              </a:endParaRPr>
            </a:p>
          </p:txBody>
        </p:sp>
        <p:sp>
          <p:nvSpPr>
            <p:cNvPr id="26" name="TextBox 25"/>
            <p:cNvSpPr txBox="1"/>
            <p:nvPr/>
          </p:nvSpPr>
          <p:spPr>
            <a:xfrm>
              <a:off x="5555562" y="3384468"/>
              <a:ext cx="2579035" cy="369332"/>
            </a:xfrm>
            <a:prstGeom prst="rect">
              <a:avLst/>
            </a:prstGeom>
            <a:noFill/>
          </p:spPr>
          <p:txBody>
            <a:bodyPr wrap="square" rtlCol="0">
              <a:spAutoFit/>
            </a:bodyPr>
            <a:lstStyle/>
            <a:p>
              <a:r>
                <a:rPr lang="nl-BE" dirty="0" smtClean="0"/>
                <a:t>Autonomie/opvolgen</a:t>
              </a:r>
              <a:endParaRPr lang="en-US" dirty="0"/>
            </a:p>
          </p:txBody>
        </p:sp>
      </p:grpSp>
      <p:grpSp>
        <p:nvGrpSpPr>
          <p:cNvPr id="28" name="Group 27"/>
          <p:cNvGrpSpPr/>
          <p:nvPr/>
        </p:nvGrpSpPr>
        <p:grpSpPr>
          <a:xfrm>
            <a:off x="4520327" y="3988786"/>
            <a:ext cx="3568337" cy="2679802"/>
            <a:chOff x="8439434" y="3686148"/>
            <a:chExt cx="3568337" cy="2679802"/>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9434" y="3943384"/>
              <a:ext cx="3568337" cy="2422566"/>
            </a:xfrm>
            <a:prstGeom prst="rect">
              <a:avLst/>
            </a:prstGeom>
          </p:spPr>
        </p:pic>
        <p:sp>
          <p:nvSpPr>
            <p:cNvPr id="20" name="TextBox 19"/>
            <p:cNvSpPr txBox="1"/>
            <p:nvPr/>
          </p:nvSpPr>
          <p:spPr>
            <a:xfrm>
              <a:off x="10543456" y="5268856"/>
              <a:ext cx="1341912" cy="369332"/>
            </a:xfrm>
            <a:prstGeom prst="rect">
              <a:avLst/>
            </a:prstGeom>
            <a:noFill/>
          </p:spPr>
          <p:txBody>
            <a:bodyPr wrap="square" rtlCol="0">
              <a:spAutoFit/>
            </a:bodyPr>
            <a:lstStyle/>
            <a:p>
              <a:r>
                <a:rPr lang="nl-BE" dirty="0" smtClean="0">
                  <a:solidFill>
                    <a:srgbClr val="00B050"/>
                  </a:solidFill>
                </a:rPr>
                <a:t>Vlot </a:t>
              </a:r>
              <a:r>
                <a:rPr lang="nl-BE" dirty="0" smtClean="0">
                  <a:solidFill>
                    <a:srgbClr val="00B050"/>
                  </a:solidFill>
                </a:rPr>
                <a:t>76%</a:t>
              </a:r>
              <a:endParaRPr lang="en-US" dirty="0">
                <a:solidFill>
                  <a:srgbClr val="00B050"/>
                </a:solidFill>
              </a:endParaRPr>
            </a:p>
          </p:txBody>
        </p:sp>
        <p:sp>
          <p:nvSpPr>
            <p:cNvPr id="21" name="TextBox 20"/>
            <p:cNvSpPr txBox="1"/>
            <p:nvPr/>
          </p:nvSpPr>
          <p:spPr>
            <a:xfrm>
              <a:off x="8608558" y="4809086"/>
              <a:ext cx="1565453" cy="369332"/>
            </a:xfrm>
            <a:prstGeom prst="rect">
              <a:avLst/>
            </a:prstGeom>
            <a:noFill/>
          </p:spPr>
          <p:txBody>
            <a:bodyPr wrap="square" rtlCol="0">
              <a:spAutoFit/>
            </a:bodyPr>
            <a:lstStyle/>
            <a:p>
              <a:r>
                <a:rPr lang="nl-BE" dirty="0" smtClean="0">
                  <a:solidFill>
                    <a:srgbClr val="FF0000"/>
                  </a:solidFill>
                </a:rPr>
                <a:t>Niet vlot </a:t>
              </a:r>
              <a:r>
                <a:rPr lang="nl-BE" dirty="0" smtClean="0">
                  <a:solidFill>
                    <a:srgbClr val="FF0000"/>
                  </a:solidFill>
                </a:rPr>
                <a:t>24%</a:t>
              </a:r>
              <a:endParaRPr lang="en-US" dirty="0">
                <a:solidFill>
                  <a:srgbClr val="FF0000"/>
                </a:solidFill>
              </a:endParaRPr>
            </a:p>
          </p:txBody>
        </p:sp>
        <p:sp>
          <p:nvSpPr>
            <p:cNvPr id="27" name="TextBox 26"/>
            <p:cNvSpPr txBox="1"/>
            <p:nvPr/>
          </p:nvSpPr>
          <p:spPr>
            <a:xfrm>
              <a:off x="9107193" y="3686148"/>
              <a:ext cx="2579035" cy="369332"/>
            </a:xfrm>
            <a:prstGeom prst="rect">
              <a:avLst/>
            </a:prstGeom>
            <a:noFill/>
          </p:spPr>
          <p:txBody>
            <a:bodyPr wrap="square" rtlCol="0">
              <a:spAutoFit/>
            </a:bodyPr>
            <a:lstStyle/>
            <a:p>
              <a:r>
                <a:rPr lang="nl-BE" dirty="0" smtClean="0"/>
                <a:t>Vaardigheidsbenutting</a:t>
              </a:r>
              <a:endParaRPr lang="en-US" dirty="0"/>
            </a:p>
          </p:txBody>
        </p:sp>
      </p:grpSp>
      <p:sp>
        <p:nvSpPr>
          <p:cNvPr id="7" name="TextBox 6"/>
          <p:cNvSpPr txBox="1"/>
          <p:nvPr/>
        </p:nvSpPr>
        <p:spPr>
          <a:xfrm>
            <a:off x="9165576" y="5553631"/>
            <a:ext cx="2925137" cy="338554"/>
          </a:xfrm>
          <a:prstGeom prst="rect">
            <a:avLst/>
          </a:prstGeom>
          <a:noFill/>
        </p:spPr>
        <p:txBody>
          <a:bodyPr wrap="square" rtlCol="0">
            <a:spAutoFit/>
          </a:bodyPr>
          <a:lstStyle/>
          <a:p>
            <a:r>
              <a:rPr lang="nl-BE" sz="1600" b="1" dirty="0"/>
              <a:t>HR ~ Bedrijfsleider (</a:t>
            </a:r>
            <a:r>
              <a:rPr lang="nl-BE" sz="1600" b="1" dirty="0"/>
              <a:t>3)</a:t>
            </a:r>
            <a:endParaRPr lang="en-US" sz="1600" b="1" dirty="0"/>
          </a:p>
        </p:txBody>
      </p:sp>
      <p:sp>
        <p:nvSpPr>
          <p:cNvPr id="11" name="Oval 10"/>
          <p:cNvSpPr/>
          <p:nvPr/>
        </p:nvSpPr>
        <p:spPr>
          <a:xfrm rot="1924241">
            <a:off x="4716278" y="2254945"/>
            <a:ext cx="7414788" cy="199845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1909500">
            <a:off x="6657547" y="2192470"/>
            <a:ext cx="3162211" cy="646331"/>
          </a:xfrm>
          <a:prstGeom prst="rect">
            <a:avLst/>
          </a:prstGeom>
          <a:noFill/>
        </p:spPr>
        <p:txBody>
          <a:bodyPr wrap="square" rtlCol="0">
            <a:spAutoFit/>
          </a:bodyPr>
          <a:lstStyle/>
          <a:p>
            <a:r>
              <a:rPr lang="nl-BE" dirty="0" smtClean="0">
                <a:solidFill>
                  <a:srgbClr val="0070C0"/>
                </a:solidFill>
              </a:rPr>
              <a:t>Moeilijker voor organisaties in cruciale activiteiten-groep</a:t>
            </a:r>
            <a:endParaRPr lang="en-US" dirty="0">
              <a:solidFill>
                <a:srgbClr val="0070C0"/>
              </a:solidFill>
            </a:endParaRPr>
          </a:p>
        </p:txBody>
      </p:sp>
    </p:spTree>
    <p:extLst>
      <p:ext uri="{BB962C8B-B14F-4D97-AF65-F5344CB8AC3E}">
        <p14:creationId xmlns:p14="http://schemas.microsoft.com/office/powerpoint/2010/main" val="274592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par>
                                <p:cTn id="19" presetID="21" presetClass="entr" presetSubtype="1" fill="hold"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wheel(1)">
                                      <p:cBhvr>
                                        <p:cTn id="21"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Verhoogde uitval</a:t>
            </a:r>
            <a:r>
              <a:rPr lang="nl-BE" dirty="0" smtClean="0"/>
              <a:t/>
            </a:r>
            <a:br>
              <a:rPr lang="nl-BE" dirty="0" smtClean="0"/>
            </a:br>
            <a:r>
              <a:rPr lang="nl-BE" sz="1000" dirty="0" smtClean="0"/>
              <a:t> </a:t>
            </a:r>
            <a:r>
              <a:rPr lang="nl-BE" dirty="0" smtClean="0"/>
              <a:t/>
            </a:r>
            <a:br>
              <a:rPr lang="nl-BE" dirty="0" smtClean="0"/>
            </a:br>
            <a:r>
              <a:rPr lang="nl-BE" sz="2400" dirty="0" smtClean="0"/>
              <a:t>Achten verhoogde uitval door stress en werkdruk waarschijnlijk:  </a:t>
            </a:r>
            <a:endParaRPr lang="en-US" sz="2400" dirty="0"/>
          </a:p>
        </p:txBody>
      </p:sp>
      <p:sp>
        <p:nvSpPr>
          <p:cNvPr id="3" name="Footer Placeholder 2"/>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4" name="Slide Number Placeholder 3"/>
          <p:cNvSpPr>
            <a:spLocks noGrp="1"/>
          </p:cNvSpPr>
          <p:nvPr>
            <p:ph type="sldNum" sz="quarter" idx="12"/>
          </p:nvPr>
        </p:nvSpPr>
        <p:spPr/>
        <p:txBody>
          <a:bodyPr/>
          <a:lstStyle/>
          <a:p>
            <a:pPr algn="r"/>
            <a:fld id="{58D1E3A3-EB8C-426C-8453-2B1EC51B51B0}" type="slidenum">
              <a:rPr lang="en-GB" smtClean="0"/>
              <a:pPr algn="r"/>
              <a:t>7</a:t>
            </a:fld>
            <a:r>
              <a:rPr lang="en-GB" smtClean="0"/>
              <a:t> |</a:t>
            </a:r>
            <a:endParaRPr lang="en-GB" dirty="0"/>
          </a:p>
        </p:txBody>
      </p:sp>
      <p:sp>
        <p:nvSpPr>
          <p:cNvPr id="5" name="Text Placeholder 4"/>
          <p:cNvSpPr>
            <a:spLocks noGrp="1"/>
          </p:cNvSpPr>
          <p:nvPr>
            <p:ph type="body" sz="quarter" idx="13"/>
          </p:nvPr>
        </p:nvSpPr>
        <p:spPr>
          <a:xfrm>
            <a:off x="8465025" y="1919997"/>
            <a:ext cx="3557391" cy="2190040"/>
          </a:xfrm>
        </p:spPr>
        <p:txBody>
          <a:bodyPr/>
          <a:lstStyle/>
          <a:p>
            <a:r>
              <a:rPr lang="nl-BE" sz="2000" b="0" dirty="0" smtClean="0"/>
              <a:t>Licht p</a:t>
            </a:r>
            <a:r>
              <a:rPr lang="nl-BE" sz="2000" b="0" dirty="0" smtClean="0"/>
              <a:t>ositievere inschatting dan april (</a:t>
            </a:r>
            <a:r>
              <a:rPr lang="nl-BE" sz="2000" b="0" dirty="0" err="1" smtClean="0"/>
              <a:t>n.s.</a:t>
            </a:r>
            <a:r>
              <a:rPr lang="nl-BE" sz="2000" b="0" dirty="0" smtClean="0"/>
              <a:t>)</a:t>
            </a:r>
          </a:p>
          <a:p>
            <a:endParaRPr lang="nl-BE" sz="2000" b="0" dirty="0">
              <a:solidFill>
                <a:srgbClr val="00B050"/>
              </a:solidFill>
            </a:endParaRPr>
          </a:p>
          <a:p>
            <a:r>
              <a:rPr lang="nl-BE" sz="2000" b="0" dirty="0" smtClean="0"/>
              <a:t>De mens lijdt t meest van het lijden dat hij vreest</a:t>
            </a:r>
            <a:endParaRPr lang="nl-BE" sz="2000" b="0" dirty="0" smtClean="0"/>
          </a:p>
        </p:txBody>
      </p:sp>
      <p:grpSp>
        <p:nvGrpSpPr>
          <p:cNvPr id="19" name="Group 18"/>
          <p:cNvGrpSpPr/>
          <p:nvPr/>
        </p:nvGrpSpPr>
        <p:grpSpPr>
          <a:xfrm>
            <a:off x="4294947" y="2396912"/>
            <a:ext cx="3896814" cy="2956346"/>
            <a:chOff x="173900" y="1843688"/>
            <a:chExt cx="3896814" cy="2956346"/>
          </a:xfrm>
        </p:grpSpPr>
        <p:grpSp>
          <p:nvGrpSpPr>
            <p:cNvPr id="11" name="Group 10"/>
            <p:cNvGrpSpPr/>
            <p:nvPr/>
          </p:nvGrpSpPr>
          <p:grpSpPr>
            <a:xfrm>
              <a:off x="173900" y="1843688"/>
              <a:ext cx="3896814" cy="2719518"/>
              <a:chOff x="6198919" y="2065180"/>
              <a:chExt cx="3896814" cy="2719518"/>
            </a:xfrm>
          </p:grpSpPr>
          <p:pic>
            <p:nvPicPr>
              <p:cNvPr id="7" name="Picture 6"/>
              <p:cNvPicPr>
                <a:picLocks noChangeAspect="1"/>
              </p:cNvPicPr>
              <p:nvPr/>
            </p:nvPicPr>
            <p:blipFill>
              <a:blip r:embed="rId3"/>
              <a:stretch>
                <a:fillRect/>
              </a:stretch>
            </p:blipFill>
            <p:spPr>
              <a:xfrm>
                <a:off x="6198919" y="2065180"/>
                <a:ext cx="3841859" cy="2719518"/>
              </a:xfrm>
              <a:prstGeom prst="rect">
                <a:avLst/>
              </a:prstGeom>
            </p:spPr>
          </p:pic>
          <p:sp>
            <p:nvSpPr>
              <p:cNvPr id="8" name="TextBox 7"/>
              <p:cNvSpPr txBox="1"/>
              <p:nvPr/>
            </p:nvSpPr>
            <p:spPr>
              <a:xfrm>
                <a:off x="6198919" y="3437494"/>
                <a:ext cx="2157949" cy="369332"/>
              </a:xfrm>
              <a:prstGeom prst="rect">
                <a:avLst/>
              </a:prstGeom>
              <a:noFill/>
            </p:spPr>
            <p:txBody>
              <a:bodyPr wrap="square" rtlCol="0">
                <a:spAutoFit/>
              </a:bodyPr>
              <a:lstStyle/>
              <a:p>
                <a:r>
                  <a:rPr lang="nl-BE" dirty="0" smtClean="0">
                    <a:solidFill>
                      <a:srgbClr val="FF0000"/>
                    </a:solidFill>
                  </a:rPr>
                  <a:t>Waarschijnlijk </a:t>
                </a:r>
                <a:r>
                  <a:rPr lang="nl-BE" dirty="0" smtClean="0">
                    <a:solidFill>
                      <a:srgbClr val="FF0000"/>
                    </a:solidFill>
                  </a:rPr>
                  <a:t>27</a:t>
                </a:r>
                <a:r>
                  <a:rPr lang="nl-BE" dirty="0" smtClean="0">
                    <a:solidFill>
                      <a:srgbClr val="FF0000"/>
                    </a:solidFill>
                  </a:rPr>
                  <a:t>%</a:t>
                </a:r>
                <a:endParaRPr lang="en-US" dirty="0">
                  <a:solidFill>
                    <a:srgbClr val="FF0000"/>
                  </a:solidFill>
                </a:endParaRPr>
              </a:p>
            </p:txBody>
          </p:sp>
          <p:sp>
            <p:nvSpPr>
              <p:cNvPr id="9" name="TextBox 8"/>
              <p:cNvSpPr txBox="1"/>
              <p:nvPr/>
            </p:nvSpPr>
            <p:spPr>
              <a:xfrm>
                <a:off x="8284777" y="3437494"/>
                <a:ext cx="1756001" cy="369332"/>
              </a:xfrm>
              <a:prstGeom prst="rect">
                <a:avLst/>
              </a:prstGeom>
              <a:noFill/>
            </p:spPr>
            <p:txBody>
              <a:bodyPr wrap="square" rtlCol="0">
                <a:spAutoFit/>
              </a:bodyPr>
              <a:lstStyle/>
              <a:p>
                <a:r>
                  <a:rPr lang="nl-BE" dirty="0" smtClean="0">
                    <a:solidFill>
                      <a:srgbClr val="00B050"/>
                    </a:solidFill>
                  </a:rPr>
                  <a:t>Niet </a:t>
                </a:r>
                <a:r>
                  <a:rPr lang="nl-BE" dirty="0" err="1" smtClean="0">
                    <a:solidFill>
                      <a:srgbClr val="00B050"/>
                    </a:solidFill>
                  </a:rPr>
                  <a:t>wsch</a:t>
                </a:r>
                <a:r>
                  <a:rPr lang="nl-BE" dirty="0" smtClean="0">
                    <a:solidFill>
                      <a:srgbClr val="00B050"/>
                    </a:solidFill>
                  </a:rPr>
                  <a:t> </a:t>
                </a:r>
                <a:r>
                  <a:rPr lang="nl-BE" dirty="0" smtClean="0">
                    <a:solidFill>
                      <a:srgbClr val="00B050"/>
                    </a:solidFill>
                  </a:rPr>
                  <a:t>34%</a:t>
                </a:r>
                <a:endParaRPr lang="en-US" dirty="0">
                  <a:solidFill>
                    <a:srgbClr val="00B050"/>
                  </a:solidFill>
                </a:endParaRPr>
              </a:p>
            </p:txBody>
          </p:sp>
          <p:sp>
            <p:nvSpPr>
              <p:cNvPr id="10" name="TextBox 9"/>
              <p:cNvSpPr txBox="1"/>
              <p:nvPr/>
            </p:nvSpPr>
            <p:spPr>
              <a:xfrm>
                <a:off x="7214747" y="2065180"/>
                <a:ext cx="2880986" cy="369332"/>
              </a:xfrm>
              <a:prstGeom prst="rect">
                <a:avLst/>
              </a:prstGeom>
              <a:noFill/>
            </p:spPr>
            <p:txBody>
              <a:bodyPr wrap="square" rtlCol="0">
                <a:spAutoFit/>
              </a:bodyPr>
              <a:lstStyle/>
              <a:p>
                <a:r>
                  <a:rPr lang="nl-BE" dirty="0" smtClean="0"/>
                  <a:t>HR Professionals</a:t>
                </a:r>
                <a:endParaRPr lang="en-US" dirty="0"/>
              </a:p>
            </p:txBody>
          </p:sp>
        </p:grpSp>
        <p:sp>
          <p:nvSpPr>
            <p:cNvPr id="17" name="TextBox 16"/>
            <p:cNvSpPr txBox="1"/>
            <p:nvPr/>
          </p:nvSpPr>
          <p:spPr>
            <a:xfrm>
              <a:off x="1389383" y="4430702"/>
              <a:ext cx="1740750" cy="369332"/>
            </a:xfrm>
            <a:prstGeom prst="rect">
              <a:avLst/>
            </a:prstGeom>
            <a:noFill/>
          </p:spPr>
          <p:txBody>
            <a:bodyPr wrap="square" rtlCol="0">
              <a:spAutoFit/>
            </a:bodyPr>
            <a:lstStyle/>
            <a:p>
              <a:r>
                <a:rPr lang="nl-BE" dirty="0" smtClean="0"/>
                <a:t>39% </a:t>
              </a:r>
              <a:r>
                <a:rPr lang="nl-BE" dirty="0" smtClean="0"/>
                <a:t>Neutraal</a:t>
              </a:r>
              <a:endParaRPr lang="en-US" dirty="0"/>
            </a:p>
          </p:txBody>
        </p:sp>
      </p:grpSp>
      <p:grpSp>
        <p:nvGrpSpPr>
          <p:cNvPr id="20" name="Group 19"/>
          <p:cNvGrpSpPr/>
          <p:nvPr/>
        </p:nvGrpSpPr>
        <p:grpSpPr>
          <a:xfrm>
            <a:off x="9135" y="2396912"/>
            <a:ext cx="4331744" cy="2928938"/>
            <a:chOff x="4135851" y="1884539"/>
            <a:chExt cx="4331744" cy="2928938"/>
          </a:xfrm>
        </p:grpSpPr>
        <p:grpSp>
          <p:nvGrpSpPr>
            <p:cNvPr id="12" name="Group 11"/>
            <p:cNvGrpSpPr/>
            <p:nvPr/>
          </p:nvGrpSpPr>
          <p:grpSpPr>
            <a:xfrm>
              <a:off x="4135851" y="1884539"/>
              <a:ext cx="4331744" cy="2928938"/>
              <a:chOff x="8077748" y="3723010"/>
              <a:chExt cx="4126136" cy="2642940"/>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9434" y="3943384"/>
                <a:ext cx="3568337" cy="2422566"/>
              </a:xfrm>
              <a:prstGeom prst="rect">
                <a:avLst/>
              </a:prstGeom>
            </p:spPr>
          </p:pic>
          <p:sp>
            <p:nvSpPr>
              <p:cNvPr id="14" name="TextBox 13"/>
              <p:cNvSpPr txBox="1"/>
              <p:nvPr/>
            </p:nvSpPr>
            <p:spPr>
              <a:xfrm>
                <a:off x="10479712" y="5268856"/>
                <a:ext cx="1724172" cy="333268"/>
              </a:xfrm>
              <a:prstGeom prst="rect">
                <a:avLst/>
              </a:prstGeom>
              <a:noFill/>
            </p:spPr>
            <p:txBody>
              <a:bodyPr wrap="square" rtlCol="0">
                <a:spAutoFit/>
              </a:bodyPr>
              <a:lstStyle/>
              <a:p>
                <a:r>
                  <a:rPr lang="nl-BE" dirty="0" smtClean="0">
                    <a:solidFill>
                      <a:srgbClr val="00B050"/>
                    </a:solidFill>
                  </a:rPr>
                  <a:t>Niet </a:t>
                </a:r>
                <a:r>
                  <a:rPr lang="nl-BE" dirty="0" err="1" smtClean="0">
                    <a:solidFill>
                      <a:srgbClr val="00B050"/>
                    </a:solidFill>
                  </a:rPr>
                  <a:t>wsch</a:t>
                </a:r>
                <a:r>
                  <a:rPr lang="nl-BE" dirty="0" smtClean="0">
                    <a:solidFill>
                      <a:srgbClr val="00B050"/>
                    </a:solidFill>
                  </a:rPr>
                  <a:t> </a:t>
                </a:r>
                <a:r>
                  <a:rPr lang="nl-BE" dirty="0" smtClean="0">
                    <a:solidFill>
                      <a:srgbClr val="00B050"/>
                    </a:solidFill>
                  </a:rPr>
                  <a:t>51</a:t>
                </a:r>
                <a:r>
                  <a:rPr lang="nl-BE" dirty="0" smtClean="0">
                    <a:solidFill>
                      <a:srgbClr val="00B050"/>
                    </a:solidFill>
                  </a:rPr>
                  <a:t>%</a:t>
                </a:r>
                <a:endParaRPr lang="en-US" dirty="0">
                  <a:solidFill>
                    <a:srgbClr val="00B050"/>
                  </a:solidFill>
                </a:endParaRPr>
              </a:p>
            </p:txBody>
          </p:sp>
          <p:sp>
            <p:nvSpPr>
              <p:cNvPr id="15" name="TextBox 14"/>
              <p:cNvSpPr txBox="1"/>
              <p:nvPr/>
            </p:nvSpPr>
            <p:spPr>
              <a:xfrm>
                <a:off x="8077748" y="4809086"/>
                <a:ext cx="2096263" cy="333268"/>
              </a:xfrm>
              <a:prstGeom prst="rect">
                <a:avLst/>
              </a:prstGeom>
              <a:noFill/>
            </p:spPr>
            <p:txBody>
              <a:bodyPr wrap="square" rtlCol="0">
                <a:spAutoFit/>
              </a:bodyPr>
              <a:lstStyle/>
              <a:p>
                <a:r>
                  <a:rPr lang="nl-BE" dirty="0" smtClean="0">
                    <a:solidFill>
                      <a:srgbClr val="FF0000"/>
                    </a:solidFill>
                  </a:rPr>
                  <a:t>Waarschijnlijk </a:t>
                </a:r>
                <a:r>
                  <a:rPr lang="nl-BE" dirty="0" smtClean="0">
                    <a:solidFill>
                      <a:srgbClr val="FF0000"/>
                    </a:solidFill>
                  </a:rPr>
                  <a:t>20%</a:t>
                </a:r>
                <a:endParaRPr lang="en-US" dirty="0">
                  <a:solidFill>
                    <a:srgbClr val="FF0000"/>
                  </a:solidFill>
                </a:endParaRPr>
              </a:p>
            </p:txBody>
          </p:sp>
          <p:sp>
            <p:nvSpPr>
              <p:cNvPr id="16" name="TextBox 15"/>
              <p:cNvSpPr txBox="1"/>
              <p:nvPr/>
            </p:nvSpPr>
            <p:spPr>
              <a:xfrm>
                <a:off x="9499000" y="3723010"/>
                <a:ext cx="2579035" cy="369332"/>
              </a:xfrm>
              <a:prstGeom prst="rect">
                <a:avLst/>
              </a:prstGeom>
              <a:noFill/>
            </p:spPr>
            <p:txBody>
              <a:bodyPr wrap="square" rtlCol="0">
                <a:spAutoFit/>
              </a:bodyPr>
              <a:lstStyle/>
              <a:p>
                <a:r>
                  <a:rPr lang="nl-BE" dirty="0" smtClean="0"/>
                  <a:t>Bedrijfsleiders</a:t>
                </a:r>
                <a:endParaRPr lang="en-US" dirty="0"/>
              </a:p>
            </p:txBody>
          </p:sp>
        </p:grpSp>
        <p:sp>
          <p:nvSpPr>
            <p:cNvPr id="18" name="TextBox 17"/>
            <p:cNvSpPr txBox="1"/>
            <p:nvPr/>
          </p:nvSpPr>
          <p:spPr>
            <a:xfrm>
              <a:off x="5469240" y="4430702"/>
              <a:ext cx="1740750" cy="369332"/>
            </a:xfrm>
            <a:prstGeom prst="rect">
              <a:avLst/>
            </a:prstGeom>
            <a:noFill/>
          </p:spPr>
          <p:txBody>
            <a:bodyPr wrap="square" rtlCol="0">
              <a:spAutoFit/>
            </a:bodyPr>
            <a:lstStyle/>
            <a:p>
              <a:r>
                <a:rPr lang="nl-BE" dirty="0" smtClean="0"/>
                <a:t>29% </a:t>
              </a:r>
              <a:r>
                <a:rPr lang="nl-BE" dirty="0" smtClean="0"/>
                <a:t>Neutraal</a:t>
              </a:r>
              <a:endParaRPr lang="en-US" dirty="0"/>
            </a:p>
          </p:txBody>
        </p:sp>
      </p:grpSp>
      <p:sp>
        <p:nvSpPr>
          <p:cNvPr id="22" name="TextBox 21"/>
          <p:cNvSpPr txBox="1"/>
          <p:nvPr/>
        </p:nvSpPr>
        <p:spPr>
          <a:xfrm>
            <a:off x="8410070" y="3909982"/>
            <a:ext cx="3235890" cy="1138773"/>
          </a:xfrm>
          <a:prstGeom prst="rect">
            <a:avLst/>
          </a:prstGeom>
          <a:noFill/>
        </p:spPr>
        <p:txBody>
          <a:bodyPr wrap="square" rtlCol="0">
            <a:spAutoFit/>
          </a:bodyPr>
          <a:lstStyle/>
          <a:p>
            <a:r>
              <a:rPr lang="nl-BE" dirty="0" smtClean="0"/>
              <a:t>En </a:t>
            </a:r>
            <a:r>
              <a:rPr lang="nl-BE" dirty="0" err="1" smtClean="0"/>
              <a:t>WNs</a:t>
            </a:r>
            <a:r>
              <a:rPr lang="nl-BE" dirty="0" smtClean="0"/>
              <a:t> zelf?</a:t>
            </a:r>
          </a:p>
          <a:p>
            <a:r>
              <a:rPr lang="nl-BE" dirty="0" smtClean="0"/>
              <a:t>Stijging mentale gezondheid door versoepeling</a:t>
            </a:r>
          </a:p>
          <a:p>
            <a:r>
              <a:rPr lang="nl-BE" sz="1400" i="1" dirty="0" smtClean="0"/>
              <a:t>(bron: </a:t>
            </a:r>
            <a:r>
              <a:rPr lang="nl-BE" sz="1400" i="1" dirty="0" err="1" smtClean="0"/>
              <a:t>Sciensano</a:t>
            </a:r>
            <a:r>
              <a:rPr lang="nl-BE" sz="1400" i="1" dirty="0" smtClean="0"/>
              <a:t> – Metro 26/06/20)</a:t>
            </a:r>
          </a:p>
        </p:txBody>
      </p:sp>
    </p:spTree>
    <p:extLst>
      <p:ext uri="{BB962C8B-B14F-4D97-AF65-F5344CB8AC3E}">
        <p14:creationId xmlns:p14="http://schemas.microsoft.com/office/powerpoint/2010/main" val="58898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381" y="282477"/>
            <a:ext cx="10944225" cy="1141413"/>
          </a:xfrm>
        </p:spPr>
        <p:txBody>
          <a:bodyPr/>
          <a:lstStyle/>
          <a:p>
            <a:r>
              <a:rPr lang="nl-BE" dirty="0" smtClean="0"/>
              <a:t>6 domeinen v. werk belangrijk voor welzijn &amp; productiviteit </a:t>
            </a:r>
            <a:r>
              <a:rPr lang="nl-BE" sz="2000" dirty="0" smtClean="0"/>
              <a:t>(</a:t>
            </a:r>
            <a:r>
              <a:rPr lang="nl-BE" sz="2000" dirty="0" err="1" smtClean="0"/>
              <a:t>Birkbeck</a:t>
            </a:r>
            <a:r>
              <a:rPr lang="nl-BE" sz="2000" dirty="0" smtClean="0"/>
              <a:t> report, 2020)</a:t>
            </a:r>
            <a:endParaRPr lang="en-US" sz="2000" dirty="0"/>
          </a:p>
        </p:txBody>
      </p:sp>
      <p:sp>
        <p:nvSpPr>
          <p:cNvPr id="3" name="Footer Placeholder 2"/>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4" name="Slide Number Placeholder 3"/>
          <p:cNvSpPr>
            <a:spLocks noGrp="1"/>
          </p:cNvSpPr>
          <p:nvPr>
            <p:ph type="sldNum" sz="quarter" idx="12"/>
          </p:nvPr>
        </p:nvSpPr>
        <p:spPr/>
        <p:txBody>
          <a:bodyPr/>
          <a:lstStyle/>
          <a:p>
            <a:pPr algn="r"/>
            <a:fld id="{58D1E3A3-EB8C-426C-8453-2B1EC51B51B0}" type="slidenum">
              <a:rPr lang="en-GB" smtClean="0"/>
              <a:pPr algn="r"/>
              <a:t>8</a:t>
            </a:fld>
            <a:r>
              <a:rPr lang="en-GB" smtClean="0"/>
              <a:t> |</a:t>
            </a:r>
            <a:endParaRPr lang="en-GB" dirty="0"/>
          </a:p>
        </p:txBody>
      </p:sp>
      <p:grpSp>
        <p:nvGrpSpPr>
          <p:cNvPr id="27" name="Group 26"/>
          <p:cNvGrpSpPr/>
          <p:nvPr/>
        </p:nvGrpSpPr>
        <p:grpSpPr>
          <a:xfrm>
            <a:off x="630381" y="1420191"/>
            <a:ext cx="2291591" cy="1963779"/>
            <a:chOff x="630381" y="1420191"/>
            <a:chExt cx="2291591" cy="1963779"/>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381" y="1690688"/>
              <a:ext cx="1916043" cy="1253030"/>
            </a:xfrm>
            <a:prstGeom prst="rect">
              <a:avLst/>
            </a:prstGeom>
          </p:spPr>
        </p:pic>
        <p:sp>
          <p:nvSpPr>
            <p:cNvPr id="7" name="TextBox 6"/>
            <p:cNvSpPr txBox="1"/>
            <p:nvPr/>
          </p:nvSpPr>
          <p:spPr>
            <a:xfrm>
              <a:off x="942906" y="1420191"/>
              <a:ext cx="1470991" cy="369332"/>
            </a:xfrm>
            <a:prstGeom prst="rect">
              <a:avLst/>
            </a:prstGeom>
            <a:noFill/>
          </p:spPr>
          <p:txBody>
            <a:bodyPr wrap="square" rtlCol="0">
              <a:spAutoFit/>
            </a:bodyPr>
            <a:lstStyle/>
            <a:p>
              <a:pPr algn="ctr"/>
              <a:r>
                <a:rPr lang="nl-BE" b="1" dirty="0" err="1"/>
                <a:t>D</a:t>
              </a:r>
              <a:r>
                <a:rPr lang="nl-BE" b="1" dirty="0" err="1" smtClean="0"/>
                <a:t>emands</a:t>
              </a:r>
              <a:endParaRPr lang="en-US" b="1" dirty="0"/>
            </a:p>
          </p:txBody>
        </p:sp>
        <p:sp>
          <p:nvSpPr>
            <p:cNvPr id="8" name="TextBox 7"/>
            <p:cNvSpPr txBox="1"/>
            <p:nvPr/>
          </p:nvSpPr>
          <p:spPr>
            <a:xfrm>
              <a:off x="630381" y="3014638"/>
              <a:ext cx="2291591" cy="369332"/>
            </a:xfrm>
            <a:prstGeom prst="rect">
              <a:avLst/>
            </a:prstGeom>
            <a:noFill/>
          </p:spPr>
          <p:txBody>
            <a:bodyPr wrap="square" rtlCol="0">
              <a:spAutoFit/>
            </a:bodyPr>
            <a:lstStyle/>
            <a:p>
              <a:r>
                <a:rPr lang="nl-BE" dirty="0" smtClean="0"/>
                <a:t>Werkdruk OK: 4/10</a:t>
              </a:r>
              <a:endParaRPr lang="en-US" dirty="0"/>
            </a:p>
          </p:txBody>
        </p:sp>
      </p:grpSp>
      <p:grpSp>
        <p:nvGrpSpPr>
          <p:cNvPr id="28" name="Group 27"/>
          <p:cNvGrpSpPr/>
          <p:nvPr/>
        </p:nvGrpSpPr>
        <p:grpSpPr>
          <a:xfrm>
            <a:off x="4355117" y="1370774"/>
            <a:ext cx="2288627" cy="2219275"/>
            <a:chOff x="4355117" y="1370774"/>
            <a:chExt cx="2288627" cy="2219275"/>
          </a:xfrm>
        </p:grpSpPr>
        <p:pic>
          <p:nvPicPr>
            <p:cNvPr id="10" name="Picture 9"/>
            <p:cNvPicPr>
              <a:picLocks noChangeAspect="1"/>
            </p:cNvPicPr>
            <p:nvPr/>
          </p:nvPicPr>
          <p:blipFill rotWithShape="1">
            <a:blip r:embed="rId4"/>
            <a:srcRect t="16047"/>
            <a:stretch/>
          </p:blipFill>
          <p:spPr>
            <a:xfrm>
              <a:off x="4527308" y="1690688"/>
              <a:ext cx="1890698" cy="1253030"/>
            </a:xfrm>
            <a:prstGeom prst="rect">
              <a:avLst/>
            </a:prstGeom>
          </p:spPr>
        </p:pic>
        <p:sp>
          <p:nvSpPr>
            <p:cNvPr id="11" name="TextBox 10"/>
            <p:cNvSpPr txBox="1"/>
            <p:nvPr/>
          </p:nvSpPr>
          <p:spPr>
            <a:xfrm>
              <a:off x="4739105" y="1370774"/>
              <a:ext cx="1469088" cy="369332"/>
            </a:xfrm>
            <a:prstGeom prst="rect">
              <a:avLst/>
            </a:prstGeom>
            <a:noFill/>
          </p:spPr>
          <p:txBody>
            <a:bodyPr wrap="square" rtlCol="0">
              <a:spAutoFit/>
            </a:bodyPr>
            <a:lstStyle/>
            <a:p>
              <a:pPr algn="ctr"/>
              <a:r>
                <a:rPr lang="nl-BE" b="1" dirty="0" smtClean="0"/>
                <a:t>Control</a:t>
              </a:r>
              <a:endParaRPr lang="en-US" b="1" dirty="0"/>
            </a:p>
          </p:txBody>
        </p:sp>
        <p:sp>
          <p:nvSpPr>
            <p:cNvPr id="12" name="TextBox 11"/>
            <p:cNvSpPr txBox="1"/>
            <p:nvPr/>
          </p:nvSpPr>
          <p:spPr>
            <a:xfrm>
              <a:off x="4355117" y="2943718"/>
              <a:ext cx="2288627" cy="646331"/>
            </a:xfrm>
            <a:prstGeom prst="rect">
              <a:avLst/>
            </a:prstGeom>
            <a:noFill/>
          </p:spPr>
          <p:txBody>
            <a:bodyPr wrap="square" rtlCol="0">
              <a:spAutoFit/>
            </a:bodyPr>
            <a:lstStyle/>
            <a:p>
              <a:r>
                <a:rPr lang="nl-BE" dirty="0" smtClean="0"/>
                <a:t>Zelf kiezen waar/</a:t>
              </a:r>
              <a:r>
                <a:rPr lang="nl-BE" dirty="0" err="1" smtClean="0"/>
                <a:t>wann</a:t>
              </a:r>
              <a:r>
                <a:rPr lang="nl-BE" dirty="0" smtClean="0"/>
                <a:t>/</a:t>
              </a:r>
              <a:r>
                <a:rPr lang="nl-BE" dirty="0" err="1" smtClean="0"/>
                <a:t>prio</a:t>
              </a:r>
              <a:r>
                <a:rPr lang="nl-BE" dirty="0" smtClean="0"/>
                <a:t> 4/10</a:t>
              </a:r>
              <a:endParaRPr lang="en-US" dirty="0"/>
            </a:p>
          </p:txBody>
        </p:sp>
      </p:grpSp>
      <p:pic>
        <p:nvPicPr>
          <p:cNvPr id="13" name="Picture 12"/>
          <p:cNvPicPr>
            <a:picLocks noChangeAspect="1"/>
          </p:cNvPicPr>
          <p:nvPr/>
        </p:nvPicPr>
        <p:blipFill>
          <a:blip r:embed="rId5"/>
          <a:stretch>
            <a:fillRect/>
          </a:stretch>
        </p:blipFill>
        <p:spPr>
          <a:xfrm>
            <a:off x="8215391" y="1684957"/>
            <a:ext cx="2008793" cy="1258761"/>
          </a:xfrm>
          <a:prstGeom prst="rect">
            <a:avLst/>
          </a:prstGeom>
        </p:spPr>
      </p:pic>
      <p:sp>
        <p:nvSpPr>
          <p:cNvPr id="14" name="TextBox 13"/>
          <p:cNvSpPr txBox="1"/>
          <p:nvPr/>
        </p:nvSpPr>
        <p:spPr>
          <a:xfrm>
            <a:off x="8484293" y="1366048"/>
            <a:ext cx="1470991" cy="369332"/>
          </a:xfrm>
          <a:prstGeom prst="rect">
            <a:avLst/>
          </a:prstGeom>
          <a:noFill/>
        </p:spPr>
        <p:txBody>
          <a:bodyPr wrap="square" rtlCol="0">
            <a:spAutoFit/>
          </a:bodyPr>
          <a:lstStyle/>
          <a:p>
            <a:pPr algn="ctr"/>
            <a:r>
              <a:rPr lang="nl-BE" b="1" dirty="0" smtClean="0"/>
              <a:t>Support</a:t>
            </a:r>
            <a:endParaRPr lang="en-US" b="1" dirty="0"/>
          </a:p>
        </p:txBody>
      </p:sp>
      <p:sp>
        <p:nvSpPr>
          <p:cNvPr id="15" name="TextBox 14"/>
          <p:cNvSpPr txBox="1"/>
          <p:nvPr/>
        </p:nvSpPr>
        <p:spPr>
          <a:xfrm>
            <a:off x="8124010" y="3020119"/>
            <a:ext cx="2713278" cy="369332"/>
          </a:xfrm>
          <a:prstGeom prst="rect">
            <a:avLst/>
          </a:prstGeom>
          <a:noFill/>
        </p:spPr>
        <p:txBody>
          <a:bodyPr wrap="square" rtlCol="0">
            <a:spAutoFit/>
          </a:bodyPr>
          <a:lstStyle/>
          <a:p>
            <a:r>
              <a:rPr lang="nl-BE" dirty="0" smtClean="0"/>
              <a:t>Collega’s 8/10 &amp; LD 7/10</a:t>
            </a:r>
            <a:endParaRPr lang="en-US" dirty="0"/>
          </a:p>
        </p:txBody>
      </p:sp>
      <p:grpSp>
        <p:nvGrpSpPr>
          <p:cNvPr id="29" name="Group 28"/>
          <p:cNvGrpSpPr/>
          <p:nvPr/>
        </p:nvGrpSpPr>
        <p:grpSpPr>
          <a:xfrm>
            <a:off x="630381" y="3568636"/>
            <a:ext cx="2425413" cy="2300137"/>
            <a:chOff x="630381" y="3568636"/>
            <a:chExt cx="2425413" cy="2300137"/>
          </a:xfrm>
        </p:grpSpPr>
        <p:pic>
          <p:nvPicPr>
            <p:cNvPr id="16" name="Picture 15"/>
            <p:cNvPicPr>
              <a:picLocks noChangeAspect="1"/>
            </p:cNvPicPr>
            <p:nvPr/>
          </p:nvPicPr>
          <p:blipFill rotWithShape="1">
            <a:blip r:embed="rId6"/>
            <a:srcRect l="9390" t="6135" r="9810" b="9026"/>
            <a:stretch/>
          </p:blipFill>
          <p:spPr>
            <a:xfrm>
              <a:off x="738560" y="4038352"/>
              <a:ext cx="1987827" cy="1391478"/>
            </a:xfrm>
            <a:prstGeom prst="rect">
              <a:avLst/>
            </a:prstGeom>
          </p:spPr>
        </p:pic>
        <p:sp>
          <p:nvSpPr>
            <p:cNvPr id="17" name="TextBox 16"/>
            <p:cNvSpPr txBox="1"/>
            <p:nvPr/>
          </p:nvSpPr>
          <p:spPr>
            <a:xfrm>
              <a:off x="737755" y="3568636"/>
              <a:ext cx="1881290" cy="369332"/>
            </a:xfrm>
            <a:prstGeom prst="rect">
              <a:avLst/>
            </a:prstGeom>
            <a:noFill/>
          </p:spPr>
          <p:txBody>
            <a:bodyPr wrap="square" rtlCol="0">
              <a:spAutoFit/>
            </a:bodyPr>
            <a:lstStyle/>
            <a:p>
              <a:pPr algn="ctr"/>
              <a:r>
                <a:rPr lang="nl-BE" b="1" dirty="0" err="1" smtClean="0"/>
                <a:t>Relationships</a:t>
              </a:r>
              <a:endParaRPr lang="en-US" b="1" dirty="0"/>
            </a:p>
          </p:txBody>
        </p:sp>
        <p:sp>
          <p:nvSpPr>
            <p:cNvPr id="18" name="TextBox 17"/>
            <p:cNvSpPr txBox="1"/>
            <p:nvPr/>
          </p:nvSpPr>
          <p:spPr>
            <a:xfrm>
              <a:off x="630381" y="5499441"/>
              <a:ext cx="2425413" cy="369332"/>
            </a:xfrm>
            <a:prstGeom prst="rect">
              <a:avLst/>
            </a:prstGeom>
            <a:noFill/>
          </p:spPr>
          <p:txBody>
            <a:bodyPr wrap="square" rtlCol="0">
              <a:spAutoFit/>
            </a:bodyPr>
            <a:lstStyle/>
            <a:p>
              <a:r>
                <a:rPr lang="nl-BE" dirty="0" smtClean="0"/>
                <a:t>Geen conflicten: 7/10</a:t>
              </a:r>
              <a:endParaRPr lang="en-US" dirty="0"/>
            </a:p>
          </p:txBody>
        </p:sp>
      </p:grpSp>
      <p:grpSp>
        <p:nvGrpSpPr>
          <p:cNvPr id="30" name="Group 29"/>
          <p:cNvGrpSpPr/>
          <p:nvPr/>
        </p:nvGrpSpPr>
        <p:grpSpPr>
          <a:xfrm>
            <a:off x="4409766" y="3642608"/>
            <a:ext cx="2291591" cy="2186435"/>
            <a:chOff x="4409766" y="3642608"/>
            <a:chExt cx="2291591" cy="2186435"/>
          </a:xfrm>
        </p:grpSpPr>
        <p:pic>
          <p:nvPicPr>
            <p:cNvPr id="19" name="Picture 18"/>
            <p:cNvPicPr>
              <a:picLocks noChangeAspect="1"/>
            </p:cNvPicPr>
            <p:nvPr/>
          </p:nvPicPr>
          <p:blipFill rotWithShape="1">
            <a:blip r:embed="rId7"/>
            <a:srcRect l="587" t="-783" r="13543" b="17635"/>
            <a:stretch/>
          </p:blipFill>
          <p:spPr>
            <a:xfrm>
              <a:off x="4527308" y="4025311"/>
              <a:ext cx="1890698" cy="1408199"/>
            </a:xfrm>
            <a:prstGeom prst="rect">
              <a:avLst/>
            </a:prstGeom>
          </p:spPr>
        </p:pic>
        <p:sp>
          <p:nvSpPr>
            <p:cNvPr id="20" name="TextBox 19"/>
            <p:cNvSpPr txBox="1"/>
            <p:nvPr/>
          </p:nvSpPr>
          <p:spPr>
            <a:xfrm>
              <a:off x="4573630" y="3642608"/>
              <a:ext cx="1881290" cy="369332"/>
            </a:xfrm>
            <a:prstGeom prst="rect">
              <a:avLst/>
            </a:prstGeom>
            <a:noFill/>
          </p:spPr>
          <p:txBody>
            <a:bodyPr wrap="square" rtlCol="0">
              <a:spAutoFit/>
            </a:bodyPr>
            <a:lstStyle/>
            <a:p>
              <a:pPr algn="ctr"/>
              <a:r>
                <a:rPr lang="nl-BE" b="1" dirty="0" err="1" smtClean="0"/>
                <a:t>Roles</a:t>
              </a:r>
              <a:endParaRPr lang="en-US" b="1" dirty="0"/>
            </a:p>
          </p:txBody>
        </p:sp>
        <p:sp>
          <p:nvSpPr>
            <p:cNvPr id="21" name="TextBox 20"/>
            <p:cNvSpPr txBox="1"/>
            <p:nvPr/>
          </p:nvSpPr>
          <p:spPr>
            <a:xfrm>
              <a:off x="4409766" y="5459711"/>
              <a:ext cx="2291591" cy="369332"/>
            </a:xfrm>
            <a:prstGeom prst="rect">
              <a:avLst/>
            </a:prstGeom>
            <a:noFill/>
          </p:spPr>
          <p:txBody>
            <a:bodyPr wrap="square" rtlCol="0">
              <a:spAutoFit/>
            </a:bodyPr>
            <a:lstStyle/>
            <a:p>
              <a:r>
                <a:rPr lang="nl-BE" dirty="0" smtClean="0"/>
                <a:t>Duidelijk 7/10</a:t>
              </a:r>
              <a:endParaRPr lang="en-US" dirty="0"/>
            </a:p>
          </p:txBody>
        </p:sp>
      </p:grpSp>
      <p:grpSp>
        <p:nvGrpSpPr>
          <p:cNvPr id="31" name="Group 30"/>
          <p:cNvGrpSpPr/>
          <p:nvPr/>
        </p:nvGrpSpPr>
        <p:grpSpPr>
          <a:xfrm>
            <a:off x="8215391" y="3642608"/>
            <a:ext cx="2291591" cy="2225954"/>
            <a:chOff x="8215391" y="3642608"/>
            <a:chExt cx="2291591" cy="2225954"/>
          </a:xfrm>
        </p:grpSpPr>
        <p:pic>
          <p:nvPicPr>
            <p:cNvPr id="22" name="Picture 21"/>
            <p:cNvPicPr>
              <a:picLocks noChangeAspect="1"/>
            </p:cNvPicPr>
            <p:nvPr/>
          </p:nvPicPr>
          <p:blipFill rotWithShape="1">
            <a:blip r:embed="rId8"/>
            <a:srcRect l="-3539" t="28837" r="3539" b="590"/>
            <a:stretch/>
          </p:blipFill>
          <p:spPr>
            <a:xfrm>
              <a:off x="8215391" y="4038352"/>
              <a:ext cx="2008793" cy="1391478"/>
            </a:xfrm>
            <a:prstGeom prst="rect">
              <a:avLst/>
            </a:prstGeom>
          </p:spPr>
        </p:pic>
        <p:sp>
          <p:nvSpPr>
            <p:cNvPr id="23" name="TextBox 22"/>
            <p:cNvSpPr txBox="1"/>
            <p:nvPr/>
          </p:nvSpPr>
          <p:spPr>
            <a:xfrm>
              <a:off x="8409505" y="3642608"/>
              <a:ext cx="1881290" cy="369332"/>
            </a:xfrm>
            <a:prstGeom prst="rect">
              <a:avLst/>
            </a:prstGeom>
            <a:noFill/>
          </p:spPr>
          <p:txBody>
            <a:bodyPr wrap="square" rtlCol="0">
              <a:spAutoFit/>
            </a:bodyPr>
            <a:lstStyle/>
            <a:p>
              <a:pPr algn="ctr"/>
              <a:r>
                <a:rPr lang="nl-BE" b="1" dirty="0" smtClean="0"/>
                <a:t>Change</a:t>
              </a:r>
              <a:endParaRPr lang="en-US" b="1" dirty="0"/>
            </a:p>
          </p:txBody>
        </p:sp>
        <p:sp>
          <p:nvSpPr>
            <p:cNvPr id="24" name="TextBox 23"/>
            <p:cNvSpPr txBox="1"/>
            <p:nvPr/>
          </p:nvSpPr>
          <p:spPr>
            <a:xfrm>
              <a:off x="8215391" y="5499230"/>
              <a:ext cx="2291591" cy="369332"/>
            </a:xfrm>
            <a:prstGeom prst="rect">
              <a:avLst/>
            </a:prstGeom>
            <a:noFill/>
          </p:spPr>
          <p:txBody>
            <a:bodyPr wrap="square" rtlCol="0">
              <a:spAutoFit/>
            </a:bodyPr>
            <a:lstStyle/>
            <a:p>
              <a:r>
                <a:rPr lang="nl-BE" dirty="0"/>
                <a:t>O</a:t>
              </a:r>
              <a:r>
                <a:rPr lang="nl-BE" dirty="0" smtClean="0"/>
                <a:t>/d hoogte: 7/10</a:t>
              </a:r>
              <a:endParaRPr lang="en-US" dirty="0"/>
            </a:p>
          </p:txBody>
        </p:sp>
      </p:grpSp>
    </p:spTree>
    <p:extLst>
      <p:ext uri="{BB962C8B-B14F-4D97-AF65-F5344CB8AC3E}">
        <p14:creationId xmlns:p14="http://schemas.microsoft.com/office/powerpoint/2010/main" val="12815856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ppt_x"/>
                                          </p:val>
                                        </p:tav>
                                        <p:tav tm="100000">
                                          <p:val>
                                            <p:strVal val="#ppt_x"/>
                                          </p:val>
                                        </p:tav>
                                      </p:tavLst>
                                    </p:anim>
                                    <p:anim calcmode="lin" valueType="num">
                                      <p:cBhvr additive="base">
                                        <p:cTn id="4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nl-NL" smtClean="0"/>
              <a:t>Impact COVID19 op Menselijk Kapitaal in Organisaties | Antwerp Management School</a:t>
            </a:r>
            <a:endParaRPr lang="en-GB" dirty="0"/>
          </a:p>
        </p:txBody>
      </p:sp>
      <p:sp>
        <p:nvSpPr>
          <p:cNvPr id="4" name="Slide Number Placeholder 3"/>
          <p:cNvSpPr>
            <a:spLocks noGrp="1"/>
          </p:cNvSpPr>
          <p:nvPr>
            <p:ph type="sldNum" sz="quarter" idx="12"/>
          </p:nvPr>
        </p:nvSpPr>
        <p:spPr/>
        <p:txBody>
          <a:bodyPr/>
          <a:lstStyle/>
          <a:p>
            <a:pPr algn="r"/>
            <a:fld id="{58D1E3A3-EB8C-426C-8453-2B1EC51B51B0}" type="slidenum">
              <a:rPr lang="en-GB" smtClean="0"/>
              <a:pPr algn="r"/>
              <a:t>9</a:t>
            </a:fld>
            <a:r>
              <a:rPr lang="en-GB" smtClean="0"/>
              <a:t> |</a:t>
            </a:r>
            <a:endParaRPr lang="en-GB" dirty="0"/>
          </a:p>
        </p:txBody>
      </p:sp>
      <p:pic>
        <p:nvPicPr>
          <p:cNvPr id="6" name="Picture 5"/>
          <p:cNvPicPr>
            <a:picLocks noChangeAspect="1"/>
          </p:cNvPicPr>
          <p:nvPr/>
        </p:nvPicPr>
        <p:blipFill rotWithShape="1">
          <a:blip r:embed="rId3"/>
          <a:srcRect r="74" b="15226"/>
          <a:stretch/>
        </p:blipFill>
        <p:spPr>
          <a:xfrm>
            <a:off x="0" y="0"/>
            <a:ext cx="5260770" cy="6857999"/>
          </a:xfrm>
          <a:prstGeom prst="rect">
            <a:avLst/>
          </a:prstGeom>
        </p:spPr>
      </p:pic>
      <p:sp>
        <p:nvSpPr>
          <p:cNvPr id="7" name="Text Placeholder 6"/>
          <p:cNvSpPr>
            <a:spLocks noGrp="1"/>
          </p:cNvSpPr>
          <p:nvPr>
            <p:ph type="body" sz="quarter" idx="13"/>
          </p:nvPr>
        </p:nvSpPr>
        <p:spPr>
          <a:xfrm>
            <a:off x="5260770" y="523451"/>
            <a:ext cx="6826846" cy="5319050"/>
          </a:xfrm>
        </p:spPr>
        <p:txBody>
          <a:bodyPr/>
          <a:lstStyle/>
          <a:p>
            <a:pPr marL="285750" indent="-285750">
              <a:buFontTx/>
              <a:buChar char="-"/>
            </a:pPr>
            <a:r>
              <a:rPr lang="nl-BE" sz="2200" b="0" dirty="0"/>
              <a:t>Zorg om voldoende verbondenheid </a:t>
            </a:r>
            <a:r>
              <a:rPr lang="nl-BE" sz="2200" b="0" dirty="0" err="1"/>
              <a:t>WNs</a:t>
            </a:r>
            <a:r>
              <a:rPr lang="nl-BE" sz="2200" b="0" dirty="0"/>
              <a:t> blijft</a:t>
            </a:r>
          </a:p>
          <a:p>
            <a:pPr lvl="4"/>
            <a:r>
              <a:rPr lang="nl-BE" sz="2200" dirty="0"/>
              <a:t>	-&gt; 1 op 3 HR/CEO denkt er niet in te </a:t>
            </a:r>
            <a:r>
              <a:rPr lang="nl-BE" sz="2200" dirty="0" smtClean="0"/>
              <a:t>slagen</a:t>
            </a:r>
          </a:p>
          <a:p>
            <a:pPr lvl="4"/>
            <a:endParaRPr lang="nl-BE" sz="2200" dirty="0"/>
          </a:p>
          <a:p>
            <a:pPr marL="285750" indent="-285750">
              <a:buFontTx/>
              <a:buChar char="-"/>
            </a:pPr>
            <a:r>
              <a:rPr lang="nl-BE" sz="2200" b="0" dirty="0" smtClean="0"/>
              <a:t>Kans </a:t>
            </a:r>
            <a:r>
              <a:rPr lang="nl-BE" sz="2200" b="0" dirty="0"/>
              <a:t>op verhoogde </a:t>
            </a:r>
            <a:r>
              <a:rPr lang="nl-BE" sz="2200" b="0" dirty="0" smtClean="0"/>
              <a:t>uitval </a:t>
            </a:r>
            <a:r>
              <a:rPr lang="nl-BE" sz="2200" b="0" dirty="0"/>
              <a:t>daalt licht;      </a:t>
            </a:r>
            <a:r>
              <a:rPr lang="nl-BE" sz="2200" b="0" dirty="0" smtClean="0"/>
              <a:t>          Wordt </a:t>
            </a:r>
            <a:r>
              <a:rPr lang="nl-BE" sz="2200" b="0" dirty="0"/>
              <a:t>nog slechts waarschijnlijk geschat door </a:t>
            </a:r>
          </a:p>
          <a:p>
            <a:r>
              <a:rPr lang="nl-BE" sz="2200" b="0" dirty="0"/>
              <a:t>	-&gt;1 op 5 CEO </a:t>
            </a:r>
          </a:p>
          <a:p>
            <a:r>
              <a:rPr lang="nl-BE" sz="2200" b="0" dirty="0"/>
              <a:t>	-&gt;1 op 4 </a:t>
            </a:r>
            <a:r>
              <a:rPr lang="nl-BE" sz="2200" b="0" dirty="0" smtClean="0"/>
              <a:t>HR</a:t>
            </a:r>
          </a:p>
          <a:p>
            <a:endParaRPr lang="nl-BE" sz="2400" b="0" dirty="0" smtClean="0"/>
          </a:p>
          <a:p>
            <a:r>
              <a:rPr lang="nl-BE" sz="2400" b="0" dirty="0" smtClean="0"/>
              <a:t>- ‘Werkdruk’ &amp; ‘Controle hebben over zijn/haar werk’ scoren laag, ‘ondersteuning van collega’s en LD’ scoren hoog</a:t>
            </a:r>
            <a:endParaRPr lang="en-US" sz="2400" b="0" dirty="0"/>
          </a:p>
          <a:p>
            <a:pPr lvl="4"/>
            <a:r>
              <a:rPr lang="nl-BE" sz="2200" dirty="0" smtClean="0"/>
              <a:t>	</a:t>
            </a:r>
            <a:endParaRPr lang="nl-BE" sz="2200" b="0" dirty="0" smtClean="0"/>
          </a:p>
        </p:txBody>
      </p:sp>
    </p:spTree>
    <p:extLst>
      <p:ext uri="{BB962C8B-B14F-4D97-AF65-F5344CB8AC3E}">
        <p14:creationId xmlns:p14="http://schemas.microsoft.com/office/powerpoint/2010/main" val="3324567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AMS Research &amp; Valorization">
  <a:themeElements>
    <a:clrScheme name="Research &amp; Valorization">
      <a:dk1>
        <a:sysClr val="windowText" lastClr="000000"/>
      </a:dk1>
      <a:lt1>
        <a:sysClr val="window" lastClr="FFFFFF"/>
      </a:lt1>
      <a:dk2>
        <a:srgbClr val="4EAF01"/>
      </a:dk2>
      <a:lt2>
        <a:srgbClr val="F5F5F5"/>
      </a:lt2>
      <a:accent1>
        <a:srgbClr val="C8C8C8"/>
      </a:accent1>
      <a:accent2>
        <a:srgbClr val="A57D2D"/>
      </a:accent2>
      <a:accent3>
        <a:srgbClr val="C8C3E6"/>
      </a:accent3>
      <a:accent4>
        <a:srgbClr val="01A6B9"/>
      </a:accent4>
      <a:accent5>
        <a:srgbClr val="FFDC19"/>
      </a:accent5>
      <a:accent6>
        <a:srgbClr val="FF6400"/>
      </a:accent6>
      <a:hlink>
        <a:srgbClr val="000000"/>
      </a:hlink>
      <a:folHlink>
        <a:srgbClr val="4EAF01"/>
      </a:folHlink>
    </a:clrScheme>
    <a:fontScheme name="AM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670_01 AMS - Domeinen.potx" id="{0B045C1E-D27F-4473-BF08-1582C100B266}" vid="{5D137B56-4F55-4926-A811-53FAE460B702}"/>
    </a:ext>
  </a:extLst>
</a:theme>
</file>

<file path=ppt/theme/theme2.xml><?xml version="1.0" encoding="utf-8"?>
<a:theme xmlns:a="http://schemas.openxmlformats.org/drawingml/2006/main" name="AMS Full-Time Masters 1">
  <a:themeElements>
    <a:clrScheme name="Full-Time Masters 1">
      <a:dk1>
        <a:sysClr val="windowText" lastClr="000000"/>
      </a:dk1>
      <a:lt1>
        <a:sysClr val="window" lastClr="FFFFFF"/>
      </a:lt1>
      <a:dk2>
        <a:srgbClr val="01A6B9"/>
      </a:dk2>
      <a:lt2>
        <a:srgbClr val="F5F5F5"/>
      </a:lt2>
      <a:accent1>
        <a:srgbClr val="C8C8C8"/>
      </a:accent1>
      <a:accent2>
        <a:srgbClr val="F22600"/>
      </a:accent2>
      <a:accent3>
        <a:srgbClr val="FFDC19"/>
      </a:accent3>
      <a:accent4>
        <a:srgbClr val="9B2C93"/>
      </a:accent4>
      <a:accent5>
        <a:srgbClr val="FF6400"/>
      </a:accent5>
      <a:accent6>
        <a:srgbClr val="F0E6DC"/>
      </a:accent6>
      <a:hlink>
        <a:srgbClr val="000000"/>
      </a:hlink>
      <a:folHlink>
        <a:srgbClr val="01A8B9"/>
      </a:folHlink>
    </a:clrScheme>
    <a:fontScheme name="AM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670_01 AMS - Domeinen.potx" id="{0B045C1E-D27F-4473-BF08-1582C100B266}" vid="{2727500C-CA48-4A6A-B43D-DD6BAE4D4C58}"/>
    </a:ext>
  </a:extLst>
</a:theme>
</file>

<file path=ppt/theme/theme3.xml><?xml version="1.0" encoding="utf-8"?>
<a:theme xmlns:a="http://schemas.openxmlformats.org/drawingml/2006/main" name="AMS Business Professionals">
  <a:themeElements>
    <a:clrScheme name="Business Professionals">
      <a:dk1>
        <a:sysClr val="windowText" lastClr="000000"/>
      </a:dk1>
      <a:lt1>
        <a:sysClr val="window" lastClr="FFFFFF"/>
      </a:lt1>
      <a:dk2>
        <a:srgbClr val="C8C3E6"/>
      </a:dk2>
      <a:lt2>
        <a:srgbClr val="F5F5F5"/>
      </a:lt2>
      <a:accent1>
        <a:srgbClr val="A57D2D"/>
      </a:accent1>
      <a:accent2>
        <a:srgbClr val="4EAF01"/>
      </a:accent2>
      <a:accent3>
        <a:srgbClr val="01A6B9"/>
      </a:accent3>
      <a:accent4>
        <a:srgbClr val="9B2C93"/>
      </a:accent4>
      <a:accent5>
        <a:srgbClr val="F0E6DC"/>
      </a:accent5>
      <a:accent6>
        <a:srgbClr val="FFDC19"/>
      </a:accent6>
      <a:hlink>
        <a:srgbClr val="000000"/>
      </a:hlink>
      <a:folHlink>
        <a:srgbClr val="C8C3E6"/>
      </a:folHlink>
    </a:clrScheme>
    <a:fontScheme name="AM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670_01 AMS - Domeinen.potx" id="{0B045C1E-D27F-4473-BF08-1582C100B266}" vid="{4F51178A-C45D-4F57-84EA-43986E0E8EBD}"/>
    </a:ext>
  </a:extLst>
</a:theme>
</file>

<file path=ppt/theme/theme4.xml><?xml version="1.0" encoding="utf-8"?>
<a:theme xmlns:a="http://schemas.openxmlformats.org/drawingml/2006/main" name="AMS Alumni">
  <a:themeElements>
    <a:clrScheme name="Alumni">
      <a:dk1>
        <a:sysClr val="windowText" lastClr="000000"/>
      </a:dk1>
      <a:lt1>
        <a:sysClr val="window" lastClr="FFFFFF"/>
      </a:lt1>
      <a:dk2>
        <a:srgbClr val="A57D2D"/>
      </a:dk2>
      <a:lt2>
        <a:srgbClr val="F5F5F5"/>
      </a:lt2>
      <a:accent1>
        <a:srgbClr val="C8C8C8"/>
      </a:accent1>
      <a:accent2>
        <a:srgbClr val="C8C3E6"/>
      </a:accent2>
      <a:accent3>
        <a:srgbClr val="4EAF01"/>
      </a:accent3>
      <a:accent4>
        <a:srgbClr val="01A8B9"/>
      </a:accent4>
      <a:accent5>
        <a:srgbClr val="FFDC19"/>
      </a:accent5>
      <a:accent6>
        <a:srgbClr val="F0E6DC"/>
      </a:accent6>
      <a:hlink>
        <a:srgbClr val="000000"/>
      </a:hlink>
      <a:folHlink>
        <a:srgbClr val="A57D2D"/>
      </a:folHlink>
    </a:clrScheme>
    <a:fontScheme name="AM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670_01 AMS - Domeinen.potx" id="{0B045C1E-D27F-4473-BF08-1582C100B266}" vid="{51CAB578-D7AF-4861-8D9D-31D57EF991C9}"/>
    </a:ext>
  </a:extLst>
</a:theme>
</file>

<file path=ppt/theme/theme5.xml><?xml version="1.0" encoding="utf-8"?>
<a:theme xmlns:a="http://schemas.openxmlformats.org/drawingml/2006/main" name="AMS Corporate">
  <a:themeElements>
    <a:clrScheme name="Corporate">
      <a:dk1>
        <a:sysClr val="windowText" lastClr="000000"/>
      </a:dk1>
      <a:lt1>
        <a:sysClr val="window" lastClr="FFFFFF"/>
      </a:lt1>
      <a:dk2>
        <a:srgbClr val="F0E6DC"/>
      </a:dk2>
      <a:lt2>
        <a:srgbClr val="F5F5F5"/>
      </a:lt2>
      <a:accent1>
        <a:srgbClr val="C8C8C8"/>
      </a:accent1>
      <a:accent2>
        <a:srgbClr val="C8C3E6"/>
      </a:accent2>
      <a:accent3>
        <a:srgbClr val="A57D2D"/>
      </a:accent3>
      <a:accent4>
        <a:srgbClr val="FF6400"/>
      </a:accent4>
      <a:accent5>
        <a:srgbClr val="FFDC19"/>
      </a:accent5>
      <a:accent6>
        <a:srgbClr val="01A8B9"/>
      </a:accent6>
      <a:hlink>
        <a:srgbClr val="000000"/>
      </a:hlink>
      <a:folHlink>
        <a:srgbClr val="F0E6DC"/>
      </a:folHlink>
    </a:clrScheme>
    <a:fontScheme name="AM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670_01 AMS - Domeinen.potx" id="{0B045C1E-D27F-4473-BF08-1582C100B266}" vid="{69718D58-B4FE-4395-B85A-158349EDC18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CFE24BA144C449AEF3BD76044C060B" ma:contentTypeVersion="13" ma:contentTypeDescription="Een nieuw document maken." ma:contentTypeScope="" ma:versionID="36ddfdc108c64110e5e4b83293403552">
  <xsd:schema xmlns:xsd="http://www.w3.org/2001/XMLSchema" xmlns:xs="http://www.w3.org/2001/XMLSchema" xmlns:p="http://schemas.microsoft.com/office/2006/metadata/properties" xmlns:ns3="b7f0f458-98bd-4d80-b8d8-9d245dbb35e3" xmlns:ns4="350fec21-f0d2-4c64-a366-b9979374dd2f" targetNamespace="http://schemas.microsoft.com/office/2006/metadata/properties" ma:root="true" ma:fieldsID="e1ce992f4db76e0eb8c22664bd24271d" ns3:_="" ns4:_="">
    <xsd:import namespace="b7f0f458-98bd-4d80-b8d8-9d245dbb35e3"/>
    <xsd:import namespace="350fec21-f0d2-4c64-a366-b9979374dd2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f0f458-98bd-4d80-b8d8-9d245dbb35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0fec21-f0d2-4c64-a366-b9979374dd2f"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SharingHintHash" ma:index="16"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B09974-21DE-49CC-8B0B-EDDDEA5420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f0f458-98bd-4d80-b8d8-9d245dbb35e3"/>
    <ds:schemaRef ds:uri="350fec21-f0d2-4c64-a366-b9979374dd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22E2C1-223C-40E9-8B65-AEE3FE43683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50fec21-f0d2-4c64-a366-b9979374dd2f"/>
    <ds:schemaRef ds:uri="b7f0f458-98bd-4d80-b8d8-9d245dbb35e3"/>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EFA07ED-FB05-4ABA-A904-952EF9C37C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190670_01 AMS - Domeinen</Template>
  <TotalTime>19590</TotalTime>
  <Words>2840</Words>
  <Application>Microsoft Office PowerPoint</Application>
  <PresentationFormat>Widescreen</PresentationFormat>
  <Paragraphs>312</Paragraphs>
  <Slides>15</Slides>
  <Notes>15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15</vt:i4>
      </vt:variant>
    </vt:vector>
  </HeadingPairs>
  <TitlesOfParts>
    <vt:vector size="26" baseType="lpstr">
      <vt:lpstr>Arial</vt:lpstr>
      <vt:lpstr>Arial Rounded MT Bold</vt:lpstr>
      <vt:lpstr>Calibri</vt:lpstr>
      <vt:lpstr>Georgia</vt:lpstr>
      <vt:lpstr>Symbol</vt:lpstr>
      <vt:lpstr>Wingdings</vt:lpstr>
      <vt:lpstr>AMS Research &amp; Valorization</vt:lpstr>
      <vt:lpstr>AMS Full-Time Masters 1</vt:lpstr>
      <vt:lpstr>AMS Business Professionals</vt:lpstr>
      <vt:lpstr>AMS Alumni</vt:lpstr>
      <vt:lpstr>AMS Corporate</vt:lpstr>
      <vt:lpstr>PowerPoint Presentation</vt:lpstr>
      <vt:lpstr>Agenda  1. Introductie 2. Duurzame Loopbanen voor Toekomstbestendige Organisaties en Medewerkers– Prof. dr. Ans De Vos (AMS) 3. Spanningsveld Verbondenheid &amp; Autonomie - Dr. Kathleen Vangronsvelt (AMS) 4. Right to Disconnect – Kris De Meester (VBO) 5. Over naar HR – David Ducheyne (HRPro.be) 6. Q&amp;A </vt:lpstr>
      <vt:lpstr>426 respondenten – wie zijn zij? </vt:lpstr>
      <vt:lpstr>Welzijn - Spanningsveld autonomie en verbondenheid</vt:lpstr>
      <vt:lpstr>Kan je je werknemers voldoende ondersteunen?  </vt:lpstr>
      <vt:lpstr>Kan je je werknemers voldoende ondersteunen? </vt:lpstr>
      <vt:lpstr>Verhoogde uitval   Achten verhoogde uitval door stress en werkdruk waarschijnlijk:  </vt:lpstr>
      <vt:lpstr>6 domeinen v. werk belangrijk voor welzijn &amp; productiviteit (Birkbeck report, 2020)</vt:lpstr>
      <vt:lpstr>PowerPoint Presentation</vt:lpstr>
      <vt:lpstr>Wat kan werkgever doen om welzijn te bevorderen?</vt:lpstr>
      <vt:lpstr>Wat kan werkgever doen om welzijn te bevorderen?</vt:lpstr>
      <vt:lpstr>Wat kan werkgever doen om welzijn te bevorderen?</vt:lpstr>
      <vt:lpstr>Wat kan werkgever doen om welzijn te bevorderen?    Enkele handvaten</vt:lpstr>
      <vt:lpstr>Tot slot: Nieuwe Normaal met Oude Uitgangspunten?</vt:lpstr>
      <vt:lpstr>Thank you!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where you type the name of your presentation on two or more lines.</dc:title>
  <dc:creator>Dirk Van der Heyden</dc:creator>
  <cp:lastModifiedBy>Kathleen Vangronsvelt</cp:lastModifiedBy>
  <cp:revision>452</cp:revision>
  <cp:lastPrinted>2019-10-02T12:10:58Z</cp:lastPrinted>
  <dcterms:created xsi:type="dcterms:W3CDTF">2019-08-26T11:37:59Z</dcterms:created>
  <dcterms:modified xsi:type="dcterms:W3CDTF">2020-07-02T13:33:04Z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0x01010052CFE24BA144C449AEF3BD76044C060B</vt:lpwstr>
  </property>
</Properties>
</file>