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4.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5.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787" r:id="rId5"/>
    <p:sldMasterId id="2147483813" r:id="rId6"/>
    <p:sldMasterId id="2147483839" r:id="rId7"/>
    <p:sldMasterId id="2147483865" r:id="rId8"/>
    <p:sldMasterId id="2147483908" r:id="rId9"/>
  </p:sldMasterIdLst>
  <p:notesMasterIdLst>
    <p:notesMasterId r:id="rId28"/>
  </p:notesMasterIdLst>
  <p:handoutMasterIdLst>
    <p:handoutMasterId r:id="rId29"/>
  </p:handoutMasterIdLst>
  <p:sldIdLst>
    <p:sldId id="756" r:id="rId10"/>
    <p:sldId id="909" r:id="rId11"/>
    <p:sldId id="929" r:id="rId12"/>
    <p:sldId id="913" r:id="rId13"/>
    <p:sldId id="915" r:id="rId14"/>
    <p:sldId id="916" r:id="rId15"/>
    <p:sldId id="917" r:id="rId16"/>
    <p:sldId id="932" r:id="rId17"/>
    <p:sldId id="914" r:id="rId18"/>
    <p:sldId id="912" r:id="rId19"/>
    <p:sldId id="918" r:id="rId20"/>
    <p:sldId id="899" r:id="rId21"/>
    <p:sldId id="926" r:id="rId22"/>
    <p:sldId id="927" r:id="rId23"/>
    <p:sldId id="923" r:id="rId24"/>
    <p:sldId id="933" r:id="rId25"/>
    <p:sldId id="928" r:id="rId26"/>
    <p:sldId id="930"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A7114A"/>
    <a:srgbClr val="4EAF01"/>
    <a:srgbClr val="B7B5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912" autoAdjust="0"/>
    <p:restoredTop sz="94434" autoAdjust="0"/>
  </p:normalViewPr>
  <p:slideViewPr>
    <p:cSldViewPr snapToGrid="0" showGuides="1">
      <p:cViewPr>
        <p:scale>
          <a:sx n="70" d="100"/>
          <a:sy n="70" d="100"/>
        </p:scale>
        <p:origin x="174"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sdvos\uantwerpen\Bastiaensens%20Sara%20-%20Next%20Generation%20Work\Lopende%20NGW%20projecten\Bevraging%20impact%20Coronacrisis%20HR&amp;CEO\AMS%20Corona%20impact%20HR%20CEO%20juni%20-%20Tabellen%2022-06.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nsdvos\uantwerpen\Bastiaensens%20Sara%20-%20Next%20Generation%20Work\Lopende%20NGW%20projecten\Bevraging%20impact%20Coronacrisis%20HR&amp;CEO\AMS%20Corona%20impact%20HR%20CEO%20juni%20-%20Tabellen%2022-06.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nsdvos\uantwerpen\Bastiaensens%20Sara%20-%20Next%20Generation%20Work\Lopende%20NGW%20projecten\Bevraging%20impact%20Coronacrisis%20HR&amp;CEO\AMS%20Corona%20impact%20HR%20CEO%20juni%20-%20Tabellen%2022-0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nsdvos\uantwerpen\Bastiaensens%20Sara%20-%20Next%20Generation%20Work\Lopende%20NGW%20projecten\Bevraging%20impact%20Coronacrisis%20HR&amp;CEO\AMS%20Corona%20impact%20HR%20CEO%20juni%20-%20Tabellen%2022-0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nsdvos\uantwerpen\Bastiaensens%20Sara%20-%20Next%20Generation%20Work\Lopende%20NGW%20projecten\Bevraging%20impact%20Coronacrisis%20HR&amp;CEO\AMS%20Corona%20impact%20HR%20CEO%20juni%20-%20Tabellen%2022-0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nsdvos\uantwerpen\Bastiaensens%20Sara%20-%20Next%20Generation%20Work\Lopende%20NGW%20projecten\Bevraging%20impact%20Coronacrisis%20HR&amp;CEO\AMS%20Corona%20impact%20HR%20CEO%20juni%20-%20Tabellen%2022-0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nsdvos\uantwerpen\Bastiaensens%20Sara%20-%20Next%20Generation%20Work\Lopende%20NGW%20projecten\Bevraging%20impact%20Coronacrisis%20HR&amp;CEO\AMS%20Corona%20impact%20HR%20CEO%20juni%20-%20Tabellen%2022-0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nsdvos\uantwerpen\Bastiaensens%20Sara%20-%20Next%20Generation%20Work\Lopende%20NGW%20projecten\Bevraging%20impact%20Coronacrisis%20HR&amp;CEO\AMS%20Corona%20impact%20HR%20CEO%20juni%20-%20Tabellen%2022-06.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nsdvos\uantwerpen\Bastiaensens%20Sara%20-%20Next%20Generation%20Work\Lopende%20NGW%20projecten\Bevraging%20impact%20Coronacrisis%20HR&amp;CEO\AMS%20Corona%20impact%20HR%20CEO%20juni%20-%20Tabellen%2022-06.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dPt>
          <c:dPt>
            <c:idx val="1"/>
            <c:bubble3D val="0"/>
            <c:spPr>
              <a:solidFill>
                <a:schemeClr val="accent5"/>
              </a:solidFill>
              <a:ln w="25400">
                <a:solidFill>
                  <a:schemeClr val="lt1"/>
                </a:solidFill>
              </a:ln>
              <a:effectLst/>
              <a:sp3d contourW="25400">
                <a:contourClr>
                  <a:schemeClr val="lt1"/>
                </a:contourClr>
              </a:sp3d>
            </c:spPr>
          </c:dPt>
          <c:dPt>
            <c:idx val="2"/>
            <c:bubble3D val="0"/>
            <c:spPr>
              <a:solidFill>
                <a:schemeClr val="accent4"/>
              </a:solidFill>
              <a:ln w="25400">
                <a:solidFill>
                  <a:schemeClr val="lt1"/>
                </a:solidFill>
              </a:ln>
              <a:effectLst/>
              <a:sp3d contourW="25400">
                <a:contourClr>
                  <a:schemeClr val="lt1"/>
                </a:contourClr>
              </a:sp3d>
            </c:spPr>
          </c:dPt>
          <c:dPt>
            <c:idx val="3"/>
            <c:bubble3D val="0"/>
            <c:spPr>
              <a:solidFill>
                <a:schemeClr val="accent6">
                  <a:lumMod val="60000"/>
                </a:schemeClr>
              </a:solidFill>
              <a:ln w="25400">
                <a:solidFill>
                  <a:schemeClr val="lt1"/>
                </a:solidFill>
              </a:ln>
              <a:effectLst/>
              <a:sp3d contourW="25400">
                <a:contourClr>
                  <a:schemeClr val="lt1"/>
                </a:contourClr>
              </a:sp3d>
            </c:spPr>
          </c:dPt>
          <c:dLbls>
            <c:dLbl>
              <c:idx val="3"/>
              <c:layout>
                <c:manualLayout>
                  <c:x val="4.8815906592052503E-2"/>
                  <c:y val="-1.6760928891918631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nl-B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Sheet1!$A$1:$A$4</c:f>
              <c:strCache>
                <c:ptCount val="4"/>
                <c:pt idx="0">
                  <c:v>Aanwerving zoals voorzien</c:v>
                </c:pt>
                <c:pt idx="1">
                  <c:v>Meer aanwerven dan voorzien</c:v>
                </c:pt>
                <c:pt idx="2">
                  <c:v>Minder aanwerven dan voorzien</c:v>
                </c:pt>
                <c:pt idx="3">
                  <c:v>Aanwervingsstop</c:v>
                </c:pt>
              </c:strCache>
            </c:strRef>
          </c:cat>
          <c:val>
            <c:numRef>
              <c:f>Sheet1!$B$1:$B$4</c:f>
              <c:numCache>
                <c:formatCode>###0.0%</c:formatCode>
                <c:ptCount val="4"/>
                <c:pt idx="0">
                  <c:v>0.45027624309392267</c:v>
                </c:pt>
                <c:pt idx="1">
                  <c:v>2.4861878453038676E-2</c:v>
                </c:pt>
                <c:pt idx="2">
                  <c:v>0.24585635359116023</c:v>
                </c:pt>
                <c:pt idx="3">
                  <c:v>0.27900552486187846</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Sheet1!$A$140:$A$147</c:f>
              <c:strCache>
                <c:ptCount val="8"/>
                <c:pt idx="0">
                  <c:v>Tijdelijke inschakeling elders of externe stage </c:v>
                </c:pt>
                <c:pt idx="1">
                  <c:v>Tijdelijke inschakeling elders of interne stage </c:v>
                </c:pt>
                <c:pt idx="2">
                  <c:v>Jobrotatie</c:v>
                </c:pt>
                <c:pt idx="3">
                  <c:v>Loopbaanbegeleiding</c:v>
                </c:pt>
                <c:pt idx="4">
                  <c:v>Meer variatie takenpakket</c:v>
                </c:pt>
                <c:pt idx="5">
                  <c:v>Tijd voor innovaties of eigen projecten</c:v>
                </c:pt>
                <c:pt idx="6">
                  <c:v>Projectwerk</c:v>
                </c:pt>
                <c:pt idx="7">
                  <c:v>Coaching/mentoring</c:v>
                </c:pt>
              </c:strCache>
            </c:strRef>
          </c:cat>
          <c:val>
            <c:numRef>
              <c:f>Sheet1!$B$140:$B$147</c:f>
              <c:numCache>
                <c:formatCode>###0.0%</c:formatCode>
                <c:ptCount val="8"/>
                <c:pt idx="0">
                  <c:v>4.3771043771043773E-2</c:v>
                </c:pt>
                <c:pt idx="1">
                  <c:v>0.14478114478114479</c:v>
                </c:pt>
                <c:pt idx="2">
                  <c:v>0.22222222222222221</c:v>
                </c:pt>
                <c:pt idx="3">
                  <c:v>0.24915824915824916</c:v>
                </c:pt>
                <c:pt idx="4">
                  <c:v>0.25252525252525254</c:v>
                </c:pt>
                <c:pt idx="5">
                  <c:v>0.28619528619528617</c:v>
                </c:pt>
                <c:pt idx="6">
                  <c:v>0.4242424242424242</c:v>
                </c:pt>
                <c:pt idx="7">
                  <c:v>0.63636363636363635</c:v>
                </c:pt>
              </c:numCache>
            </c:numRef>
          </c:val>
        </c:ser>
        <c:dLbls>
          <c:showLegendKey val="0"/>
          <c:showVal val="1"/>
          <c:showCatName val="0"/>
          <c:showSerName val="0"/>
          <c:showPercent val="0"/>
          <c:showBubbleSize val="0"/>
        </c:dLbls>
        <c:gapWidth val="150"/>
        <c:shape val="box"/>
        <c:axId val="855139880"/>
        <c:axId val="855152032"/>
        <c:axId val="0"/>
      </c:bar3DChart>
      <c:catAx>
        <c:axId val="855139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crossAx val="855152032"/>
        <c:crosses val="autoZero"/>
        <c:auto val="1"/>
        <c:lblAlgn val="ctr"/>
        <c:lblOffset val="100"/>
        <c:noMultiLvlLbl val="0"/>
      </c:catAx>
      <c:valAx>
        <c:axId val="85515203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crossAx val="855139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dPt>
          <c:dPt>
            <c:idx val="1"/>
            <c:bubble3D val="0"/>
            <c:spPr>
              <a:solidFill>
                <a:schemeClr val="accent5"/>
              </a:solidFill>
              <a:ln w="25400">
                <a:solidFill>
                  <a:schemeClr val="lt1"/>
                </a:solidFill>
              </a:ln>
              <a:effectLst/>
              <a:sp3d contourW="25400">
                <a:contourClr>
                  <a:schemeClr val="lt1"/>
                </a:contourClr>
              </a:sp3d>
            </c:spPr>
          </c:dPt>
          <c:dPt>
            <c:idx val="2"/>
            <c:bubble3D val="0"/>
            <c:spPr>
              <a:solidFill>
                <a:schemeClr val="accent4"/>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B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Sheet1!$A$19:$A$21</c:f>
              <c:strCache>
                <c:ptCount val="3"/>
                <c:pt idx="0">
                  <c:v>Waarschijnlijk wel, door crisis</c:v>
                </c:pt>
                <c:pt idx="1">
                  <c:v>Ja, maar los van de crisis</c:v>
                </c:pt>
                <c:pt idx="2">
                  <c:v>Waarschijnlijk niet</c:v>
                </c:pt>
              </c:strCache>
            </c:strRef>
          </c:cat>
          <c:val>
            <c:numRef>
              <c:f>Sheet1!$B$19:$B$21</c:f>
              <c:numCache>
                <c:formatCode>###0.0%</c:formatCode>
                <c:ptCount val="3"/>
                <c:pt idx="0">
                  <c:v>0.1440443213296399</c:v>
                </c:pt>
                <c:pt idx="1">
                  <c:v>0.18836565096952909</c:v>
                </c:pt>
                <c:pt idx="2">
                  <c:v>0.66759002770083098</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0285339007615675"/>
          <c:y val="0.75756468467711613"/>
          <c:w val="0.59290492324796962"/>
          <c:h val="0.1615472483116397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Sheet1!$A$82</c:f>
              <c:strCache>
                <c:ptCount val="1"/>
                <c:pt idx="0">
                  <c:v>Meer samenwerken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Sheet1!$B$81:$F$81</c:f>
              <c:strCache>
                <c:ptCount val="5"/>
                <c:pt idx="0">
                  <c:v>Freelancers</c:v>
                </c:pt>
                <c:pt idx="1">
                  <c:v>Uitzendkrachten</c:v>
                </c:pt>
                <c:pt idx="2">
                  <c:v>Werknemers andere bedrijven</c:v>
                </c:pt>
                <c:pt idx="3">
                  <c:v>Studenten</c:v>
                </c:pt>
                <c:pt idx="4">
                  <c:v>Subcontractors</c:v>
                </c:pt>
              </c:strCache>
            </c:strRef>
          </c:cat>
          <c:val>
            <c:numRef>
              <c:f>Sheet1!$B$82:$F$82</c:f>
              <c:numCache>
                <c:formatCode>###0%</c:formatCode>
                <c:ptCount val="5"/>
                <c:pt idx="0">
                  <c:v>6.5527065527065526E-2</c:v>
                </c:pt>
                <c:pt idx="1">
                  <c:v>3.151862464183381E-2</c:v>
                </c:pt>
                <c:pt idx="2">
                  <c:v>4.2979942693409739E-2</c:v>
                </c:pt>
                <c:pt idx="3">
                  <c:v>4.5845272206303724E-2</c:v>
                </c:pt>
                <c:pt idx="4" formatCode="###0.0%">
                  <c:v>4.8571428571428571E-2</c:v>
                </c:pt>
              </c:numCache>
            </c:numRef>
          </c:val>
        </c:ser>
        <c:ser>
          <c:idx val="1"/>
          <c:order val="1"/>
          <c:tx>
            <c:strRef>
              <c:f>Sheet1!$A$83</c:f>
              <c:strCache>
                <c:ptCount val="1"/>
                <c:pt idx="0">
                  <c:v>Evenveel samenwerken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Sheet1!$B$81:$F$81</c:f>
              <c:strCache>
                <c:ptCount val="5"/>
                <c:pt idx="0">
                  <c:v>Freelancers</c:v>
                </c:pt>
                <c:pt idx="1">
                  <c:v>Uitzendkrachten</c:v>
                </c:pt>
                <c:pt idx="2">
                  <c:v>Werknemers andere bedrijven</c:v>
                </c:pt>
                <c:pt idx="3">
                  <c:v>Studenten</c:v>
                </c:pt>
                <c:pt idx="4">
                  <c:v>Subcontractors</c:v>
                </c:pt>
              </c:strCache>
            </c:strRef>
          </c:cat>
          <c:val>
            <c:numRef>
              <c:f>Sheet1!$B$83:$F$83</c:f>
              <c:numCache>
                <c:formatCode>###0%</c:formatCode>
                <c:ptCount val="5"/>
                <c:pt idx="0">
                  <c:v>0.33618233618233617</c:v>
                </c:pt>
                <c:pt idx="1">
                  <c:v>0.28939828080229224</c:v>
                </c:pt>
                <c:pt idx="2">
                  <c:v>0.11174785100286533</c:v>
                </c:pt>
                <c:pt idx="3">
                  <c:v>0.3008595988538682</c:v>
                </c:pt>
                <c:pt idx="4" formatCode="###0.0%">
                  <c:v>0.34857142857142859</c:v>
                </c:pt>
              </c:numCache>
            </c:numRef>
          </c:val>
        </c:ser>
        <c:ser>
          <c:idx val="2"/>
          <c:order val="2"/>
          <c:tx>
            <c:strRef>
              <c:f>Sheet1!$A$84</c:f>
              <c:strCache>
                <c:ptCount val="1"/>
                <c:pt idx="0">
                  <c:v>Minder samenwerken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Sheet1!$B$81:$F$81</c:f>
              <c:strCache>
                <c:ptCount val="5"/>
                <c:pt idx="0">
                  <c:v>Freelancers</c:v>
                </c:pt>
                <c:pt idx="1">
                  <c:v>Uitzendkrachten</c:v>
                </c:pt>
                <c:pt idx="2">
                  <c:v>Werknemers andere bedrijven</c:v>
                </c:pt>
                <c:pt idx="3">
                  <c:v>Studenten</c:v>
                </c:pt>
                <c:pt idx="4">
                  <c:v>Subcontractors</c:v>
                </c:pt>
              </c:strCache>
            </c:strRef>
          </c:cat>
          <c:val>
            <c:numRef>
              <c:f>Sheet1!$B$84:$F$84</c:f>
              <c:numCache>
                <c:formatCode>###0%</c:formatCode>
                <c:ptCount val="5"/>
                <c:pt idx="0">
                  <c:v>0.30484330484330485</c:v>
                </c:pt>
                <c:pt idx="1">
                  <c:v>0.25787965616045844</c:v>
                </c:pt>
                <c:pt idx="2">
                  <c:v>4.8710601719197708E-2</c:v>
                </c:pt>
                <c:pt idx="3">
                  <c:v>0.28080229226361031</c:v>
                </c:pt>
                <c:pt idx="4" formatCode="###0.0%">
                  <c:v>0.23714285714285716</c:v>
                </c:pt>
              </c:numCache>
            </c:numRef>
          </c:val>
        </c:ser>
        <c:ser>
          <c:idx val="3"/>
          <c:order val="3"/>
          <c:tx>
            <c:strRef>
              <c:f>Sheet1!$A$85</c:f>
              <c:strCache>
                <c:ptCount val="1"/>
                <c:pt idx="0">
                  <c:v>Samenwerking stopzetten</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Sheet1!$B$81:$F$81</c:f>
              <c:strCache>
                <c:ptCount val="5"/>
                <c:pt idx="0">
                  <c:v>Freelancers</c:v>
                </c:pt>
                <c:pt idx="1">
                  <c:v>Uitzendkrachten</c:v>
                </c:pt>
                <c:pt idx="2">
                  <c:v>Werknemers andere bedrijven</c:v>
                </c:pt>
                <c:pt idx="3">
                  <c:v>Studenten</c:v>
                </c:pt>
                <c:pt idx="4">
                  <c:v>Subcontractors</c:v>
                </c:pt>
              </c:strCache>
            </c:strRef>
          </c:cat>
          <c:val>
            <c:numRef>
              <c:f>Sheet1!$B$85:$F$85</c:f>
              <c:numCache>
                <c:formatCode>###0%</c:formatCode>
                <c:ptCount val="5"/>
                <c:pt idx="0">
                  <c:v>3.9886039886039885E-2</c:v>
                </c:pt>
                <c:pt idx="1">
                  <c:v>6.8767908309455589E-2</c:v>
                </c:pt>
                <c:pt idx="2">
                  <c:v>3.4383954154727794E-2</c:v>
                </c:pt>
                <c:pt idx="3">
                  <c:v>8.882521489971347E-2</c:v>
                </c:pt>
                <c:pt idx="4" formatCode="###0.0%">
                  <c:v>0.04</c:v>
                </c:pt>
              </c:numCache>
            </c:numRef>
          </c:val>
        </c:ser>
        <c:ser>
          <c:idx val="4"/>
          <c:order val="4"/>
          <c:tx>
            <c:strRef>
              <c:f>Sheet1!$A$86</c:f>
              <c:strCache>
                <c:ptCount val="1"/>
                <c:pt idx="0">
                  <c:v>Niet van toepassing </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Sheet1!$B$81:$F$81</c:f>
              <c:strCache>
                <c:ptCount val="5"/>
                <c:pt idx="0">
                  <c:v>Freelancers</c:v>
                </c:pt>
                <c:pt idx="1">
                  <c:v>Uitzendkrachten</c:v>
                </c:pt>
                <c:pt idx="2">
                  <c:v>Werknemers andere bedrijven</c:v>
                </c:pt>
                <c:pt idx="3">
                  <c:v>Studenten</c:v>
                </c:pt>
                <c:pt idx="4">
                  <c:v>Subcontractors</c:v>
                </c:pt>
              </c:strCache>
            </c:strRef>
          </c:cat>
          <c:val>
            <c:numRef>
              <c:f>Sheet1!$B$86:$F$86</c:f>
              <c:numCache>
                <c:formatCode>###0%</c:formatCode>
                <c:ptCount val="5"/>
                <c:pt idx="0">
                  <c:v>0.25356125356125359</c:v>
                </c:pt>
                <c:pt idx="1">
                  <c:v>0.3524355300859599</c:v>
                </c:pt>
                <c:pt idx="2">
                  <c:v>0.76217765042979946</c:v>
                </c:pt>
                <c:pt idx="3">
                  <c:v>0.28366762177650429</c:v>
                </c:pt>
                <c:pt idx="4" formatCode="###0.0%">
                  <c:v>0.32571428571428579</c:v>
                </c:pt>
              </c:numCache>
            </c:numRef>
          </c:val>
        </c:ser>
        <c:dLbls>
          <c:dLblPos val="outEnd"/>
          <c:showLegendKey val="0"/>
          <c:showVal val="1"/>
          <c:showCatName val="0"/>
          <c:showSerName val="0"/>
          <c:showPercent val="0"/>
          <c:showBubbleSize val="0"/>
        </c:dLbls>
        <c:gapWidth val="219"/>
        <c:overlap val="-27"/>
        <c:axId val="353840104"/>
        <c:axId val="353839712"/>
      </c:barChart>
      <c:catAx>
        <c:axId val="353840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crossAx val="353839712"/>
        <c:crosses val="autoZero"/>
        <c:auto val="1"/>
        <c:lblAlgn val="ctr"/>
        <c:lblOffset val="100"/>
        <c:noMultiLvlLbl val="0"/>
      </c:catAx>
      <c:valAx>
        <c:axId val="3538397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crossAx val="353840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Sheet1!$A$215</c:f>
              <c:strCache>
                <c:ptCount val="1"/>
                <c:pt idx="0">
                  <c:v>0-25%</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Sheet1!$B$215:$F$215</c:f>
              <c:strCache>
                <c:ptCount val="5"/>
                <c:pt idx="0">
                  <c:v>48%</c:v>
                </c:pt>
                <c:pt idx="1">
                  <c:v>maart-mei</c:v>
                </c:pt>
                <c:pt idx="2">
                  <c:v>juni</c:v>
                </c:pt>
                <c:pt idx="3">
                  <c:v>juli-augustus</c:v>
                </c:pt>
                <c:pt idx="4">
                  <c:v>najaar</c:v>
                </c:pt>
              </c:strCache>
            </c:strRef>
          </c:cat>
          <c:val>
            <c:numRef>
              <c:f>Sheet1!$B$216:$F$216</c:f>
              <c:numCache>
                <c:formatCode>###0%</c:formatCode>
                <c:ptCount val="5"/>
                <c:pt idx="0">
                  <c:v>0.21726190476190477</c:v>
                </c:pt>
                <c:pt idx="1">
                  <c:v>5.1515151515151514E-2</c:v>
                </c:pt>
                <c:pt idx="2">
                  <c:v>0.10091743119266056</c:v>
                </c:pt>
                <c:pt idx="3">
                  <c:v>0.12962962962962962</c:v>
                </c:pt>
                <c:pt idx="4">
                  <c:v>0.18124999999999999</c:v>
                </c:pt>
              </c:numCache>
            </c:numRef>
          </c:val>
        </c:ser>
        <c:ser>
          <c:idx val="1"/>
          <c:order val="1"/>
          <c:tx>
            <c:strRef>
              <c:f>Sheet1!$A$216</c:f>
              <c:strCache>
                <c:ptCount val="1"/>
                <c:pt idx="0">
                  <c:v>26-50%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Sheet1!$B$215:$F$215</c:f>
              <c:strCache>
                <c:ptCount val="5"/>
                <c:pt idx="0">
                  <c:v>48%</c:v>
                </c:pt>
                <c:pt idx="1">
                  <c:v>maart-mei</c:v>
                </c:pt>
                <c:pt idx="2">
                  <c:v>juni</c:v>
                </c:pt>
                <c:pt idx="3">
                  <c:v>juli-augustus</c:v>
                </c:pt>
                <c:pt idx="4">
                  <c:v>najaar</c:v>
                </c:pt>
              </c:strCache>
            </c:strRef>
          </c:cat>
          <c:val>
            <c:numRef>
              <c:f>Sheet1!$B$217:$F$217</c:f>
              <c:numCache>
                <c:formatCode>###0%</c:formatCode>
                <c:ptCount val="5"/>
                <c:pt idx="0">
                  <c:v>0.15476190476190477</c:v>
                </c:pt>
                <c:pt idx="1">
                  <c:v>7.2727272727272724E-2</c:v>
                </c:pt>
                <c:pt idx="2">
                  <c:v>0.14984709480122324</c:v>
                </c:pt>
                <c:pt idx="3">
                  <c:v>0.16358024691358025</c:v>
                </c:pt>
                <c:pt idx="4">
                  <c:v>0.22500000000000001</c:v>
                </c:pt>
              </c:numCache>
            </c:numRef>
          </c:val>
        </c:ser>
        <c:ser>
          <c:idx val="2"/>
          <c:order val="2"/>
          <c:tx>
            <c:strRef>
              <c:f>Sheet1!$A$217</c:f>
              <c:strCache>
                <c:ptCount val="1"/>
                <c:pt idx="0">
                  <c:v>51-75%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Sheet1!$B$215:$F$215</c:f>
              <c:strCache>
                <c:ptCount val="5"/>
                <c:pt idx="0">
                  <c:v>48%</c:v>
                </c:pt>
                <c:pt idx="1">
                  <c:v>maart-mei</c:v>
                </c:pt>
                <c:pt idx="2">
                  <c:v>juni</c:v>
                </c:pt>
                <c:pt idx="3">
                  <c:v>juli-augustus</c:v>
                </c:pt>
                <c:pt idx="4">
                  <c:v>najaar</c:v>
                </c:pt>
              </c:strCache>
            </c:strRef>
          </c:cat>
          <c:val>
            <c:numRef>
              <c:f>Sheet1!$B$218:$F$218</c:f>
              <c:numCache>
                <c:formatCode>###0%</c:formatCode>
                <c:ptCount val="5"/>
                <c:pt idx="0">
                  <c:v>0.15178571428571427</c:v>
                </c:pt>
                <c:pt idx="1">
                  <c:v>0.11818181818181818</c:v>
                </c:pt>
                <c:pt idx="2">
                  <c:v>0.1834862385321101</c:v>
                </c:pt>
                <c:pt idx="3">
                  <c:v>0.23148148148148148</c:v>
                </c:pt>
                <c:pt idx="4">
                  <c:v>0.21562500000000001</c:v>
                </c:pt>
              </c:numCache>
            </c:numRef>
          </c:val>
        </c:ser>
        <c:ser>
          <c:idx val="3"/>
          <c:order val="3"/>
          <c:tx>
            <c:strRef>
              <c:f>Sheet1!$A$218</c:f>
              <c:strCache>
                <c:ptCount val="1"/>
                <c:pt idx="0">
                  <c:v>76-100%</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Sheet1!$B$215:$F$215</c:f>
              <c:strCache>
                <c:ptCount val="5"/>
                <c:pt idx="0">
                  <c:v>48%</c:v>
                </c:pt>
                <c:pt idx="1">
                  <c:v>maart-mei</c:v>
                </c:pt>
                <c:pt idx="2">
                  <c:v>juni</c:v>
                </c:pt>
                <c:pt idx="3">
                  <c:v>juli-augustus</c:v>
                </c:pt>
                <c:pt idx="4">
                  <c:v>najaar</c:v>
                </c:pt>
              </c:strCache>
            </c:strRef>
          </c:cat>
          <c:val>
            <c:numRef>
              <c:f>Sheet1!$B$219:$F$219</c:f>
              <c:numCache>
                <c:formatCode>###0%</c:formatCode>
                <c:ptCount val="5"/>
                <c:pt idx="0" formatCode="General">
                  <c:v>0</c:v>
                </c:pt>
                <c:pt idx="1">
                  <c:v>0.75757575757575746</c:v>
                </c:pt>
                <c:pt idx="2">
                  <c:v>0.56574923547400613</c:v>
                </c:pt>
                <c:pt idx="3">
                  <c:v>0.4753086419753087</c:v>
                </c:pt>
                <c:pt idx="4">
                  <c:v>0.37812499999999999</c:v>
                </c:pt>
              </c:numCache>
            </c:numRef>
          </c:val>
        </c:ser>
        <c:dLbls>
          <c:dLblPos val="outEnd"/>
          <c:showLegendKey val="0"/>
          <c:showVal val="1"/>
          <c:showCatName val="0"/>
          <c:showSerName val="0"/>
          <c:showPercent val="0"/>
          <c:showBubbleSize val="0"/>
        </c:dLbls>
        <c:gapWidth val="219"/>
        <c:overlap val="-27"/>
        <c:axId val="724245240"/>
        <c:axId val="724244064"/>
      </c:barChart>
      <c:catAx>
        <c:axId val="724245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724244064"/>
        <c:crosses val="autoZero"/>
        <c:auto val="1"/>
        <c:lblAlgn val="ctr"/>
        <c:lblOffset val="100"/>
        <c:noMultiLvlLbl val="0"/>
      </c:catAx>
      <c:valAx>
        <c:axId val="724244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7242452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Sheet1!$A$232</c:f>
              <c:strCache>
                <c:ptCount val="1"/>
                <c:pt idx="0">
                  <c:v>één dag per week</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Sheet1!$B$232:$F$232</c:f>
              <c:strCache>
                <c:ptCount val="5"/>
                <c:pt idx="0">
                  <c:v>86%</c:v>
                </c:pt>
                <c:pt idx="1">
                  <c:v>maart-mei</c:v>
                </c:pt>
                <c:pt idx="2">
                  <c:v>juni</c:v>
                </c:pt>
                <c:pt idx="3">
                  <c:v>juli-augustus</c:v>
                </c:pt>
                <c:pt idx="4">
                  <c:v>najaar</c:v>
                </c:pt>
              </c:strCache>
            </c:strRef>
          </c:cat>
          <c:val>
            <c:numRef>
              <c:f>Sheet1!$B$233:$F$233</c:f>
              <c:numCache>
                <c:formatCode>###0%</c:formatCode>
                <c:ptCount val="5"/>
                <c:pt idx="0">
                  <c:v>0.11144578313253012</c:v>
                </c:pt>
                <c:pt idx="1">
                  <c:v>6.0606060606060606E-3</c:v>
                </c:pt>
                <c:pt idx="2">
                  <c:v>5.1987767584097865E-2</c:v>
                </c:pt>
                <c:pt idx="3">
                  <c:v>0.10802469135802469</c:v>
                </c:pt>
                <c:pt idx="4">
                  <c:v>0.20937500000000001</c:v>
                </c:pt>
              </c:numCache>
            </c:numRef>
          </c:val>
        </c:ser>
        <c:ser>
          <c:idx val="1"/>
          <c:order val="1"/>
          <c:tx>
            <c:strRef>
              <c:f>Sheet1!$A$233</c:f>
              <c:strCache>
                <c:ptCount val="1"/>
                <c:pt idx="0">
                  <c:v>twee dagen per week</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Sheet1!$B$232:$F$232</c:f>
              <c:strCache>
                <c:ptCount val="5"/>
                <c:pt idx="0">
                  <c:v>86%</c:v>
                </c:pt>
                <c:pt idx="1">
                  <c:v>maart-mei</c:v>
                </c:pt>
                <c:pt idx="2">
                  <c:v>juni</c:v>
                </c:pt>
                <c:pt idx="3">
                  <c:v>juli-augustus</c:v>
                </c:pt>
                <c:pt idx="4">
                  <c:v>najaar</c:v>
                </c:pt>
              </c:strCache>
            </c:strRef>
          </c:cat>
          <c:val>
            <c:numRef>
              <c:f>Sheet1!$B$234:$F$234</c:f>
              <c:numCache>
                <c:formatCode>###0%</c:formatCode>
                <c:ptCount val="5"/>
                <c:pt idx="0">
                  <c:v>1.2048192771084338E-2</c:v>
                </c:pt>
                <c:pt idx="1">
                  <c:v>5.4545454545454543E-2</c:v>
                </c:pt>
                <c:pt idx="2">
                  <c:v>0.14984709480122324</c:v>
                </c:pt>
                <c:pt idx="3">
                  <c:v>0.21604938271604937</c:v>
                </c:pt>
                <c:pt idx="4">
                  <c:v>0.4375</c:v>
                </c:pt>
              </c:numCache>
            </c:numRef>
          </c:val>
        </c:ser>
        <c:ser>
          <c:idx val="2"/>
          <c:order val="2"/>
          <c:tx>
            <c:strRef>
              <c:f>Sheet1!$A$234</c:f>
              <c:strCache>
                <c:ptCount val="1"/>
                <c:pt idx="0">
                  <c:v>drie dagen per week</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Sheet1!$B$232:$F$232</c:f>
              <c:strCache>
                <c:ptCount val="5"/>
                <c:pt idx="0">
                  <c:v>86%</c:v>
                </c:pt>
                <c:pt idx="1">
                  <c:v>maart-mei</c:v>
                </c:pt>
                <c:pt idx="2">
                  <c:v>juni</c:v>
                </c:pt>
                <c:pt idx="3">
                  <c:v>juli-augustus</c:v>
                </c:pt>
                <c:pt idx="4">
                  <c:v>najaar</c:v>
                </c:pt>
              </c:strCache>
            </c:strRef>
          </c:cat>
          <c:val>
            <c:numRef>
              <c:f>Sheet1!$B$235:$F$235</c:f>
              <c:numCache>
                <c:formatCode>###0%</c:formatCode>
                <c:ptCount val="5"/>
                <c:pt idx="0">
                  <c:v>6.024096385542169E-3</c:v>
                </c:pt>
                <c:pt idx="1">
                  <c:v>5.4545454545454543E-2</c:v>
                </c:pt>
                <c:pt idx="2">
                  <c:v>0.21712538226299694</c:v>
                </c:pt>
                <c:pt idx="3">
                  <c:v>0.33024691358024699</c:v>
                </c:pt>
                <c:pt idx="4">
                  <c:v>0.27812500000000001</c:v>
                </c:pt>
              </c:numCache>
            </c:numRef>
          </c:val>
        </c:ser>
        <c:ser>
          <c:idx val="3"/>
          <c:order val="3"/>
          <c:tx>
            <c:strRef>
              <c:f>Sheet1!$A$235</c:f>
              <c:strCache>
                <c:ptCount val="1"/>
                <c:pt idx="0">
                  <c:v>vier dagen per week</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Sheet1!$B$232:$F$232</c:f>
              <c:strCache>
                <c:ptCount val="5"/>
                <c:pt idx="0">
                  <c:v>86%</c:v>
                </c:pt>
                <c:pt idx="1">
                  <c:v>maart-mei</c:v>
                </c:pt>
                <c:pt idx="2">
                  <c:v>juni</c:v>
                </c:pt>
                <c:pt idx="3">
                  <c:v>juli-augustus</c:v>
                </c:pt>
                <c:pt idx="4">
                  <c:v>najaar</c:v>
                </c:pt>
              </c:strCache>
            </c:strRef>
          </c:cat>
          <c:val>
            <c:numRef>
              <c:f>Sheet1!$B$236:$F$236</c:f>
              <c:numCache>
                <c:formatCode>###0%</c:formatCode>
                <c:ptCount val="5"/>
                <c:pt idx="0">
                  <c:v>9.0361445783132526E-3</c:v>
                </c:pt>
                <c:pt idx="1">
                  <c:v>0.2121212121212121</c:v>
                </c:pt>
                <c:pt idx="2">
                  <c:v>0.29051987767584098</c:v>
                </c:pt>
                <c:pt idx="3">
                  <c:v>0.23148148148148148</c:v>
                </c:pt>
                <c:pt idx="4">
                  <c:v>5.6250000000000001E-2</c:v>
                </c:pt>
              </c:numCache>
            </c:numRef>
          </c:val>
        </c:ser>
        <c:ser>
          <c:idx val="4"/>
          <c:order val="4"/>
          <c:tx>
            <c:strRef>
              <c:f>Sheet1!$A$236</c:f>
              <c:strCache>
                <c:ptCount val="1"/>
                <c:pt idx="0">
                  <c:v>vijf dagen per week</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Sheet1!$B$232:$F$232</c:f>
              <c:strCache>
                <c:ptCount val="5"/>
                <c:pt idx="0">
                  <c:v>86%</c:v>
                </c:pt>
                <c:pt idx="1">
                  <c:v>maart-mei</c:v>
                </c:pt>
                <c:pt idx="2">
                  <c:v>juni</c:v>
                </c:pt>
                <c:pt idx="3">
                  <c:v>juli-augustus</c:v>
                </c:pt>
                <c:pt idx="4">
                  <c:v>najaar</c:v>
                </c:pt>
              </c:strCache>
            </c:strRef>
          </c:cat>
          <c:val>
            <c:numRef>
              <c:f>Sheet1!$B$237:$F$237</c:f>
              <c:numCache>
                <c:formatCode>###0%</c:formatCode>
                <c:ptCount val="5"/>
                <c:pt idx="1">
                  <c:v>0.67272727272727262</c:v>
                </c:pt>
                <c:pt idx="2">
                  <c:v>0.29051987767584098</c:v>
                </c:pt>
                <c:pt idx="3">
                  <c:v>0.11419753086419754</c:v>
                </c:pt>
                <c:pt idx="4">
                  <c:v>1.8749999999999999E-2</c:v>
                </c:pt>
              </c:numCache>
            </c:numRef>
          </c:val>
        </c:ser>
        <c:dLbls>
          <c:dLblPos val="outEnd"/>
          <c:showLegendKey val="0"/>
          <c:showVal val="1"/>
          <c:showCatName val="0"/>
          <c:showSerName val="0"/>
          <c:showPercent val="0"/>
          <c:showBubbleSize val="0"/>
        </c:dLbls>
        <c:gapWidth val="219"/>
        <c:overlap val="-27"/>
        <c:axId val="102656472"/>
        <c:axId val="102657256"/>
      </c:barChart>
      <c:catAx>
        <c:axId val="102656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102657256"/>
        <c:crosses val="autoZero"/>
        <c:auto val="1"/>
        <c:lblAlgn val="ctr"/>
        <c:lblOffset val="100"/>
        <c:noMultiLvlLbl val="0"/>
      </c:catAx>
      <c:valAx>
        <c:axId val="102657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102656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Sheet1!$B$205</c:f>
              <c:strCache>
                <c:ptCount val="1"/>
                <c:pt idx="0">
                  <c:v>(zeer) onwaarschijnlijk</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Sheet1!$A$206:$A$208</c:f>
              <c:strCache>
                <c:ptCount val="3"/>
                <c:pt idx="0">
                  <c:v>Onze medewerkers hebben de juiste competenties om na de crisis onze activiteiten te kunnen verderzetten</c:v>
                </c:pt>
                <c:pt idx="1">
                  <c:v>De crisis maakt dat jobs in onze organisatie fundamenteel veranderen</c:v>
                </c:pt>
                <c:pt idx="2">
                  <c:v>De crisis zal de loopbaan van heel wat van onze medewerkers fundamenteel veranderen</c:v>
                </c:pt>
              </c:strCache>
            </c:strRef>
          </c:cat>
          <c:val>
            <c:numRef>
              <c:f>Sheet1!$B$206:$B$208</c:f>
              <c:numCache>
                <c:formatCode>0%</c:formatCode>
                <c:ptCount val="3"/>
                <c:pt idx="0">
                  <c:v>4.2000000000000003E-2</c:v>
                </c:pt>
                <c:pt idx="1">
                  <c:v>0.44500000000000001</c:v>
                </c:pt>
                <c:pt idx="2">
                  <c:v>0.437</c:v>
                </c:pt>
              </c:numCache>
            </c:numRef>
          </c:val>
        </c:ser>
        <c:ser>
          <c:idx val="1"/>
          <c:order val="1"/>
          <c:tx>
            <c:strRef>
              <c:f>Sheet1!$C$206</c:f>
              <c:strCache>
                <c:ptCount val="1"/>
                <c:pt idx="0">
                  <c:v>neutraal</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Sheet1!$A$206:$A$208</c:f>
              <c:strCache>
                <c:ptCount val="3"/>
                <c:pt idx="0">
                  <c:v>Onze medewerkers hebben de juiste competenties om na de crisis onze activiteiten te kunnen verderzetten</c:v>
                </c:pt>
                <c:pt idx="1">
                  <c:v>De crisis maakt dat jobs in onze organisatie fundamenteel veranderen</c:v>
                </c:pt>
                <c:pt idx="2">
                  <c:v>De crisis zal de loopbaan van heel wat van onze medewerkers fundamenteel veranderen</c:v>
                </c:pt>
              </c:strCache>
            </c:strRef>
          </c:cat>
          <c:val>
            <c:numRef>
              <c:f>Sheet1!$C$207:$C$209</c:f>
              <c:numCache>
                <c:formatCode>0%</c:formatCode>
                <c:ptCount val="3"/>
                <c:pt idx="0">
                  <c:v>0.107</c:v>
                </c:pt>
                <c:pt idx="1">
                  <c:v>0.27300000000000002</c:v>
                </c:pt>
                <c:pt idx="2">
                  <c:v>0.315</c:v>
                </c:pt>
              </c:numCache>
            </c:numRef>
          </c:val>
        </c:ser>
        <c:ser>
          <c:idx val="2"/>
          <c:order val="2"/>
          <c:tx>
            <c:strRef>
              <c:f>Sheet1!$D$206</c:f>
              <c:strCache>
                <c:ptCount val="1"/>
                <c:pt idx="0">
                  <c:v>(zeer) waarschijnlijk</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Sheet1!$A$206:$A$208</c:f>
              <c:strCache>
                <c:ptCount val="3"/>
                <c:pt idx="0">
                  <c:v>Onze medewerkers hebben de juiste competenties om na de crisis onze activiteiten te kunnen verderzetten</c:v>
                </c:pt>
                <c:pt idx="1">
                  <c:v>De crisis maakt dat jobs in onze organisatie fundamenteel veranderen</c:v>
                </c:pt>
                <c:pt idx="2">
                  <c:v>De crisis zal de loopbaan van heel wat van onze medewerkers fundamenteel veranderen</c:v>
                </c:pt>
              </c:strCache>
            </c:strRef>
          </c:cat>
          <c:val>
            <c:numRef>
              <c:f>Sheet1!$D$207:$D$209</c:f>
              <c:numCache>
                <c:formatCode>0%</c:formatCode>
                <c:ptCount val="3"/>
                <c:pt idx="0">
                  <c:v>0.85199999999999998</c:v>
                </c:pt>
                <c:pt idx="1">
                  <c:v>0.315</c:v>
                </c:pt>
                <c:pt idx="2">
                  <c:v>0.26100000000000001</c:v>
                </c:pt>
              </c:numCache>
            </c:numRef>
          </c:val>
        </c:ser>
        <c:dLbls>
          <c:showLegendKey val="0"/>
          <c:showVal val="1"/>
          <c:showCatName val="0"/>
          <c:showSerName val="0"/>
          <c:showPercent val="0"/>
          <c:showBubbleSize val="0"/>
        </c:dLbls>
        <c:gapWidth val="150"/>
        <c:shape val="box"/>
        <c:axId val="582772736"/>
        <c:axId val="582771952"/>
        <c:axId val="0"/>
      </c:bar3DChart>
      <c:catAx>
        <c:axId val="5827727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crossAx val="582771952"/>
        <c:crosses val="autoZero"/>
        <c:auto val="1"/>
        <c:lblAlgn val="ctr"/>
        <c:lblOffset val="100"/>
        <c:noMultiLvlLbl val="0"/>
      </c:catAx>
      <c:valAx>
        <c:axId val="5827719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crossAx val="582772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Sheet1!$A$112:$A$114</c:f>
              <c:strCache>
                <c:ptCount val="3"/>
                <c:pt idx="0">
                  <c:v>Live zoals gepland (met SD)</c:v>
                </c:pt>
                <c:pt idx="1">
                  <c:v>Online ipv live</c:v>
                </c:pt>
                <c:pt idx="2">
                  <c:v>Online </c:v>
                </c:pt>
              </c:strCache>
            </c:strRef>
          </c:cat>
          <c:val>
            <c:numRef>
              <c:f>Sheet1!$B$112:$B$114</c:f>
              <c:numCache>
                <c:formatCode>###0.0%</c:formatCode>
                <c:ptCount val="3"/>
                <c:pt idx="0">
                  <c:v>0.29965156794425085</c:v>
                </c:pt>
                <c:pt idx="1">
                  <c:v>0.56097560975609762</c:v>
                </c:pt>
                <c:pt idx="2">
                  <c:v>0.13937282229965156</c:v>
                </c:pt>
              </c:numCache>
            </c:numRef>
          </c:val>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clustered"/>
        <c:varyColors val="0"/>
        <c:ser>
          <c:idx val="0"/>
          <c:order val="0"/>
          <c:tx>
            <c:strRef>
              <c:f>Sheet1!$B$1</c:f>
              <c:strCache>
                <c:ptCount val="1"/>
                <c:pt idx="0">
                  <c:v>Medewerkers</c:v>
                </c:pt>
              </c:strCache>
            </c:strRef>
          </c:tx>
          <c:spPr>
            <a:solidFill>
              <a:schemeClr val="accent4">
                <a:shade val="76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Sheet1!$A$2:$A$15</c:f>
              <c:strCache>
                <c:ptCount val="14"/>
                <c:pt idx="0">
                  <c:v>Onderhandelen</c:v>
                </c:pt>
                <c:pt idx="1">
                  <c:v>People management</c:v>
                </c:pt>
                <c:pt idx="2">
                  <c:v>Oordelen en besluitvorming</c:v>
                </c:pt>
                <c:pt idx="3">
                  <c:v>Jobspecifieke vaardigheden</c:v>
                </c:pt>
                <c:pt idx="4">
                  <c:v>Emotionele intelligentie</c:v>
                </c:pt>
                <c:pt idx="5">
                  <c:v>Afstemmen met anderen</c:v>
                </c:pt>
                <c:pt idx="6">
                  <c:v>Creativiteit</c:v>
                </c:pt>
                <c:pt idx="7">
                  <c:v>Leervermogen</c:v>
                </c:pt>
                <c:pt idx="8">
                  <c:v>Kritisch denken</c:v>
                </c:pt>
                <c:pt idx="9">
                  <c:v>Complexe problemen oplossen</c:v>
                </c:pt>
                <c:pt idx="10">
                  <c:v>Flexibele ingesteldheid</c:v>
                </c:pt>
                <c:pt idx="11">
                  <c:v>Digitale vaardigheden</c:v>
                </c:pt>
                <c:pt idx="12">
                  <c:v>Klantgerichtheid</c:v>
                </c:pt>
                <c:pt idx="13">
                  <c:v>Omgaan met veranderingen</c:v>
                </c:pt>
              </c:strCache>
            </c:strRef>
          </c:cat>
          <c:val>
            <c:numRef>
              <c:f>Sheet1!$B$2:$B$15</c:f>
              <c:numCache>
                <c:formatCode>General</c:formatCode>
                <c:ptCount val="14"/>
                <c:pt idx="0">
                  <c:v>16.100000000000001</c:v>
                </c:pt>
                <c:pt idx="1">
                  <c:v>11.5</c:v>
                </c:pt>
                <c:pt idx="2">
                  <c:v>20.100000000000001</c:v>
                </c:pt>
                <c:pt idx="3">
                  <c:v>25.5</c:v>
                </c:pt>
                <c:pt idx="4">
                  <c:v>25.6</c:v>
                </c:pt>
                <c:pt idx="5">
                  <c:v>26.2</c:v>
                </c:pt>
                <c:pt idx="6">
                  <c:v>34.299999999999997</c:v>
                </c:pt>
                <c:pt idx="7">
                  <c:v>36.9</c:v>
                </c:pt>
                <c:pt idx="8">
                  <c:v>41.6</c:v>
                </c:pt>
                <c:pt idx="9">
                  <c:v>47.5</c:v>
                </c:pt>
                <c:pt idx="10">
                  <c:v>47.8</c:v>
                </c:pt>
                <c:pt idx="11">
                  <c:v>44.9</c:v>
                </c:pt>
                <c:pt idx="12">
                  <c:v>42.4</c:v>
                </c:pt>
                <c:pt idx="13">
                  <c:v>50.6</c:v>
                </c:pt>
              </c:numCache>
            </c:numRef>
          </c:val>
        </c:ser>
        <c:ser>
          <c:idx val="1"/>
          <c:order val="1"/>
          <c:tx>
            <c:strRef>
              <c:f>Sheet1!$C$1</c:f>
              <c:strCache>
                <c:ptCount val="1"/>
                <c:pt idx="0">
                  <c:v>Leidinggevenden</c:v>
                </c:pt>
              </c:strCache>
            </c:strRef>
          </c:tx>
          <c:spPr>
            <a:solidFill>
              <a:schemeClr val="accent4">
                <a:tint val="77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Sheet1!$A$2:$A$15</c:f>
              <c:strCache>
                <c:ptCount val="14"/>
                <c:pt idx="0">
                  <c:v>Onderhandelen</c:v>
                </c:pt>
                <c:pt idx="1">
                  <c:v>People management</c:v>
                </c:pt>
                <c:pt idx="2">
                  <c:v>Oordelen en besluitvorming</c:v>
                </c:pt>
                <c:pt idx="3">
                  <c:v>Jobspecifieke vaardigheden</c:v>
                </c:pt>
                <c:pt idx="4">
                  <c:v>Emotionele intelligentie</c:v>
                </c:pt>
                <c:pt idx="5">
                  <c:v>Afstemmen met anderen</c:v>
                </c:pt>
                <c:pt idx="6">
                  <c:v>Creativiteit</c:v>
                </c:pt>
                <c:pt idx="7">
                  <c:v>Leervermogen</c:v>
                </c:pt>
                <c:pt idx="8">
                  <c:v>Kritisch denken</c:v>
                </c:pt>
                <c:pt idx="9">
                  <c:v>Complexe problemen oplossen</c:v>
                </c:pt>
                <c:pt idx="10">
                  <c:v>Flexibele ingesteldheid</c:v>
                </c:pt>
                <c:pt idx="11">
                  <c:v>Digitale vaardigheden</c:v>
                </c:pt>
                <c:pt idx="12">
                  <c:v>Klantgerichtheid</c:v>
                </c:pt>
                <c:pt idx="13">
                  <c:v>Omgaan met veranderingen</c:v>
                </c:pt>
              </c:strCache>
            </c:strRef>
          </c:cat>
          <c:val>
            <c:numRef>
              <c:f>Sheet1!$C$2:$C$15</c:f>
              <c:numCache>
                <c:formatCode>General</c:formatCode>
                <c:ptCount val="14"/>
                <c:pt idx="0">
                  <c:v>10.7</c:v>
                </c:pt>
                <c:pt idx="1">
                  <c:v>17.100000000000001</c:v>
                </c:pt>
                <c:pt idx="2">
                  <c:v>18.899999999999999</c:v>
                </c:pt>
                <c:pt idx="3">
                  <c:v>23.6</c:v>
                </c:pt>
                <c:pt idx="4">
                  <c:v>23.8</c:v>
                </c:pt>
                <c:pt idx="5">
                  <c:v>27.2</c:v>
                </c:pt>
                <c:pt idx="6">
                  <c:v>36.4</c:v>
                </c:pt>
                <c:pt idx="7">
                  <c:v>37.799999999999997</c:v>
                </c:pt>
                <c:pt idx="8">
                  <c:v>39.1</c:v>
                </c:pt>
                <c:pt idx="9">
                  <c:v>44.5</c:v>
                </c:pt>
                <c:pt idx="10">
                  <c:v>46.1</c:v>
                </c:pt>
                <c:pt idx="11">
                  <c:v>46.5</c:v>
                </c:pt>
                <c:pt idx="12">
                  <c:v>50.7</c:v>
                </c:pt>
                <c:pt idx="13">
                  <c:v>57.4</c:v>
                </c:pt>
              </c:numCache>
            </c:numRef>
          </c:val>
        </c:ser>
        <c:dLbls>
          <c:dLblPos val="inEnd"/>
          <c:showLegendKey val="0"/>
          <c:showVal val="1"/>
          <c:showCatName val="0"/>
          <c:showSerName val="0"/>
          <c:showPercent val="0"/>
          <c:showBubbleSize val="0"/>
        </c:dLbls>
        <c:gapWidth val="65"/>
        <c:axId val="174429128"/>
        <c:axId val="174430304"/>
      </c:barChart>
      <c:catAx>
        <c:axId val="17442912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nl-BE"/>
          </a:p>
        </c:txPr>
        <c:crossAx val="174430304"/>
        <c:crosses val="autoZero"/>
        <c:auto val="1"/>
        <c:lblAlgn val="ctr"/>
        <c:lblOffset val="100"/>
        <c:noMultiLvlLbl val="0"/>
      </c:catAx>
      <c:valAx>
        <c:axId val="17443030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nl-BE"/>
          </a:p>
        </c:txPr>
        <c:crossAx val="17442912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nl-B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l-B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clustered"/>
        <c:varyColors val="0"/>
        <c:ser>
          <c:idx val="0"/>
          <c:order val="0"/>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Sheet1!$A$124:$A$129</c:f>
              <c:strCache>
                <c:ptCount val="6"/>
                <c:pt idx="0">
                  <c:v>Andere vaardigheden</c:v>
                </c:pt>
                <c:pt idx="1">
                  <c:v>Leer- en innovatie vaardigheden </c:v>
                </c:pt>
                <c:pt idx="2">
                  <c:v>Algemene digitale vaardigheden </c:v>
                </c:pt>
                <c:pt idx="3">
                  <c:v>Sociale vaardigheden </c:v>
                </c:pt>
                <c:pt idx="4">
                  <c:v>Persoonlijke vaardigheden </c:v>
                </c:pt>
                <c:pt idx="5">
                  <c:v>Bedrijfs- of jobspecifieke vaardigheden </c:v>
                </c:pt>
              </c:strCache>
            </c:strRef>
          </c:cat>
          <c:val>
            <c:numRef>
              <c:f>Sheet1!$B$124:$B$129</c:f>
              <c:numCache>
                <c:formatCode>###0%</c:formatCode>
                <c:ptCount val="6"/>
                <c:pt idx="0">
                  <c:v>5.2631578947368418E-2</c:v>
                </c:pt>
                <c:pt idx="1">
                  <c:v>0.27017543859649124</c:v>
                </c:pt>
                <c:pt idx="2">
                  <c:v>0.38245614035087722</c:v>
                </c:pt>
                <c:pt idx="3">
                  <c:v>0.56491228070175437</c:v>
                </c:pt>
                <c:pt idx="4">
                  <c:v>0.57192982456140351</c:v>
                </c:pt>
                <c:pt idx="5">
                  <c:v>0.77192982456140347</c:v>
                </c:pt>
              </c:numCache>
            </c:numRef>
          </c:val>
        </c:ser>
        <c:dLbls>
          <c:showLegendKey val="0"/>
          <c:showVal val="0"/>
          <c:showCatName val="0"/>
          <c:showSerName val="0"/>
          <c:showPercent val="0"/>
          <c:showBubbleSize val="0"/>
        </c:dLbls>
        <c:gapWidth val="150"/>
        <c:axId val="350291016"/>
        <c:axId val="347954840"/>
      </c:barChart>
      <c:valAx>
        <c:axId val="3479548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crossAx val="350291016"/>
        <c:crosses val="autoZero"/>
        <c:crossBetween val="between"/>
      </c:valAx>
      <c:catAx>
        <c:axId val="3502910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crossAx val="34795484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7">
  <a:schemeClr val="accent4"/>
</cs:colorStyle>
</file>

<file path=ppt/charts/colors9.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2D157F4-E9A8-46C0-B29F-83D5BD613958}" type="datetimeFigureOut">
              <a:rPr lang="nl-BE" smtClean="0"/>
              <a:t>30/06/2020</a:t>
            </a:fld>
            <a:endParaRPr lang="nl-BE"/>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80B82B8-3FB5-4F95-B370-9B73835F49AC}" type="slidenum">
              <a:rPr lang="nl-BE" smtClean="0"/>
              <a:t>‹#›</a:t>
            </a:fld>
            <a:endParaRPr lang="nl-BE"/>
          </a:p>
        </p:txBody>
      </p:sp>
    </p:spTree>
    <p:extLst>
      <p:ext uri="{BB962C8B-B14F-4D97-AF65-F5344CB8AC3E}">
        <p14:creationId xmlns:p14="http://schemas.microsoft.com/office/powerpoint/2010/main" val="2344739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6B3CA9-2AA8-4385-BFBD-3466331C8A61}" type="datetimeFigureOut">
              <a:rPr lang="en-US" smtClean="0"/>
              <a:t>6/30/2020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C737444-D9B4-4A1A-8AB4-657EC52B71F8}" type="slidenum">
              <a:rPr lang="en-US" smtClean="0"/>
              <a:t>‹#›</a:t>
            </a:fld>
            <a:endParaRPr lang="en-US"/>
          </a:p>
        </p:txBody>
      </p:sp>
    </p:spTree>
    <p:extLst>
      <p:ext uri="{BB962C8B-B14F-4D97-AF65-F5344CB8AC3E}">
        <p14:creationId xmlns:p14="http://schemas.microsoft.com/office/powerpoint/2010/main" val="363927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Ans: focus op flexibele loopbanen – gevolgen voor interne / externe arbeidsmarkt</a:t>
            </a:r>
          </a:p>
          <a:p>
            <a:r>
              <a:rPr lang="nl-BE" dirty="0" smtClean="0"/>
              <a:t>Duurzame</a:t>
            </a:r>
            <a:r>
              <a:rPr lang="nl-BE" baseline="0" dirty="0" smtClean="0"/>
              <a:t> inzetbaarheid – bezorgdheid over competenties en loopbanen – opleidingsinspanningen</a:t>
            </a:r>
          </a:p>
          <a:p>
            <a:r>
              <a:rPr lang="nl-BE" baseline="0" dirty="0" smtClean="0"/>
              <a:t>Nieuwe normaal : anders werken én anders leren</a:t>
            </a:r>
          </a:p>
          <a:p>
            <a:r>
              <a:rPr lang="nl-BE" baseline="0" dirty="0" smtClean="0"/>
              <a:t>Belang van leercultuur voor toekomstbestendigheid</a:t>
            </a:r>
            <a:endParaRPr lang="nl-BE" dirty="0"/>
          </a:p>
        </p:txBody>
      </p:sp>
      <p:sp>
        <p:nvSpPr>
          <p:cNvPr id="4" name="Slide Number Placeholder 3"/>
          <p:cNvSpPr>
            <a:spLocks noGrp="1"/>
          </p:cNvSpPr>
          <p:nvPr>
            <p:ph type="sldNum" sz="quarter" idx="10"/>
          </p:nvPr>
        </p:nvSpPr>
        <p:spPr/>
        <p:txBody>
          <a:bodyPr/>
          <a:lstStyle/>
          <a:p>
            <a:fld id="{D1AFA1DF-74B4-4B0D-BBD7-2F6E54F7C93E}" type="slidenum">
              <a:rPr lang="nl-BE" smtClean="0"/>
              <a:t>1</a:t>
            </a:fld>
            <a:endParaRPr lang="nl-BE"/>
          </a:p>
        </p:txBody>
      </p:sp>
    </p:spTree>
    <p:extLst>
      <p:ext uri="{BB962C8B-B14F-4D97-AF65-F5344CB8AC3E}">
        <p14:creationId xmlns:p14="http://schemas.microsoft.com/office/powerpoint/2010/main" val="2085446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9C737444-D9B4-4A1A-8AB4-657EC52B71F8}" type="slidenum">
              <a:rPr lang="en-US" smtClean="0"/>
              <a:t>18</a:t>
            </a:fld>
            <a:endParaRPr lang="en-US"/>
          </a:p>
        </p:txBody>
      </p:sp>
    </p:spTree>
    <p:extLst>
      <p:ext uri="{BB962C8B-B14F-4D97-AF65-F5344CB8AC3E}">
        <p14:creationId xmlns:p14="http://schemas.microsoft.com/office/powerpoint/2010/main" val="389309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Vier indicatoren van duurzame</a:t>
            </a:r>
            <a:r>
              <a:rPr lang="nl-BE" baseline="0" dirty="0" smtClean="0"/>
              <a:t> loopbanen</a:t>
            </a:r>
          </a:p>
          <a:p>
            <a:r>
              <a:rPr lang="nl-BE" dirty="0" smtClean="0"/>
              <a:t>Invulling</a:t>
            </a:r>
            <a:r>
              <a:rPr lang="nl-BE" baseline="0" dirty="0" smtClean="0"/>
              <a:t> op 3 niveaus</a:t>
            </a:r>
          </a:p>
          <a:p>
            <a:r>
              <a:rPr lang="nl-BE" baseline="0" dirty="0" smtClean="0"/>
              <a:t>Naast de invulling op niveau arbeidsmarkt op de slide (macroniveau – vraagt om daadkrachtig beleid) ook perspectief van</a:t>
            </a:r>
          </a:p>
          <a:p>
            <a:pPr marL="171450" indent="-171450">
              <a:buFontTx/>
              <a:buChar char="-"/>
            </a:pPr>
            <a:r>
              <a:rPr lang="nl-BE" baseline="0" dirty="0" smtClean="0"/>
              <a:t>Werkgevers (mesoniveau) – en hun vertegenwoordigers: productieve arbeidspopulatie, toekomstbestendige medewerkers, inzetten op werkbaar werk en tegengaan van burnout,  verbondenheid met de ondernemingsdoelen en tevreden (retentie) – vraagt om goed werkgeverschap</a:t>
            </a:r>
          </a:p>
          <a:p>
            <a:pPr marL="171450" indent="-171450">
              <a:buFontTx/>
              <a:buChar char="-"/>
            </a:pPr>
            <a:r>
              <a:rPr lang="nl-BE" baseline="0" dirty="0" smtClean="0"/>
              <a:t>Werknemers (microniveau) – en hun vertegenwoordigers: sterktes kunnen inzetten om performant te zijn, bijscholing – levenslang leren om inzetbaar te blijven bij huidige of andere werkgevers, connectie tussen persoonlijke waarden / drijfveren en de organisatie, tevreden met jobinhoud en werkcontext en loopbaanperspectief – vraagt om loopbaancompetenties</a:t>
            </a:r>
          </a:p>
          <a:p>
            <a:pPr marL="171450" indent="-171450">
              <a:buFontTx/>
              <a:buChar char="-"/>
            </a:pPr>
            <a:endParaRPr lang="nl-BE" baseline="0" dirty="0" smtClean="0"/>
          </a:p>
          <a:p>
            <a:pPr marL="0" indent="0">
              <a:buFontTx/>
              <a:buNone/>
            </a:pPr>
            <a:r>
              <a:rPr lang="nl-BE" baseline="0" dirty="0" smtClean="0"/>
              <a:t>Drie niveaus – drie actoren – gedeelde verantwoordelijkheid - stakeholderperspectief</a:t>
            </a:r>
            <a:endParaRPr lang="nl-BE" dirty="0"/>
          </a:p>
        </p:txBody>
      </p:sp>
      <p:sp>
        <p:nvSpPr>
          <p:cNvPr id="4" name="Slide Number Placeholder 3"/>
          <p:cNvSpPr>
            <a:spLocks noGrp="1"/>
          </p:cNvSpPr>
          <p:nvPr>
            <p:ph type="sldNum" sz="quarter" idx="10"/>
          </p:nvPr>
        </p:nvSpPr>
        <p:spPr/>
        <p:txBody>
          <a:bodyPr/>
          <a:lstStyle/>
          <a:p>
            <a:fld id="{5108DC69-4722-4016-9B28-631D18A107F1}" type="slidenum">
              <a:rPr lang="nl-BE" smtClean="0"/>
              <a:t>2</a:t>
            </a:fld>
            <a:endParaRPr lang="nl-BE"/>
          </a:p>
        </p:txBody>
      </p:sp>
    </p:spTree>
    <p:extLst>
      <p:ext uri="{BB962C8B-B14F-4D97-AF65-F5344CB8AC3E}">
        <p14:creationId xmlns:p14="http://schemas.microsoft.com/office/powerpoint/2010/main" val="4230922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Freelancers: 27%</a:t>
            </a:r>
            <a:r>
              <a:rPr lang="nl-BE" baseline="0" dirty="0" smtClean="0"/>
              <a:t> industrie, 35% ICT</a:t>
            </a:r>
          </a:p>
          <a:p>
            <a:r>
              <a:rPr lang="nl-BE" baseline="0" dirty="0" smtClean="0"/>
              <a:t>Elders inzetten: 41% gezondheidszorg, 33% openbaar bestuur: hoger in grote bedrijven en cruciale sectoren</a:t>
            </a:r>
            <a:endParaRPr lang="nl-BE" dirty="0"/>
          </a:p>
        </p:txBody>
      </p:sp>
      <p:sp>
        <p:nvSpPr>
          <p:cNvPr id="4" name="Slide Number Placeholder 3"/>
          <p:cNvSpPr>
            <a:spLocks noGrp="1"/>
          </p:cNvSpPr>
          <p:nvPr>
            <p:ph type="sldNum" sz="quarter" idx="10"/>
          </p:nvPr>
        </p:nvSpPr>
        <p:spPr/>
        <p:txBody>
          <a:bodyPr/>
          <a:lstStyle/>
          <a:p>
            <a:fld id="{9C737444-D9B4-4A1A-8AB4-657EC52B71F8}" type="slidenum">
              <a:rPr lang="en-US" smtClean="0"/>
              <a:t>4</a:t>
            </a:fld>
            <a:endParaRPr lang="en-US"/>
          </a:p>
        </p:txBody>
      </p:sp>
    </p:spTree>
    <p:extLst>
      <p:ext uri="{BB962C8B-B14F-4D97-AF65-F5344CB8AC3E}">
        <p14:creationId xmlns:p14="http://schemas.microsoft.com/office/powerpoint/2010/main" val="2474493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In maart en april hebben in Vlaanderen 617.945 resp. 730.743 loontrekkenden beroep gedaan op tijdelijke werkloosheid (Figuur 160). Dat is 26% resp. 31% van het totaal (exclusief ambtenaren). In België schommelden de cijfers rond 1 miljoen loontrekkenden, 35%. </a:t>
            </a:r>
            <a:endParaRPr lang="nl-BE" dirty="0"/>
          </a:p>
        </p:txBody>
      </p:sp>
      <p:sp>
        <p:nvSpPr>
          <p:cNvPr id="4" name="Slide Number Placeholder 3"/>
          <p:cNvSpPr>
            <a:spLocks noGrp="1"/>
          </p:cNvSpPr>
          <p:nvPr>
            <p:ph type="sldNum" sz="quarter" idx="10"/>
          </p:nvPr>
        </p:nvSpPr>
        <p:spPr/>
        <p:txBody>
          <a:bodyPr/>
          <a:lstStyle/>
          <a:p>
            <a:fld id="{9C737444-D9B4-4A1A-8AB4-657EC52B71F8}" type="slidenum">
              <a:rPr lang="en-US" smtClean="0"/>
              <a:t>5</a:t>
            </a:fld>
            <a:endParaRPr lang="en-US"/>
          </a:p>
        </p:txBody>
      </p:sp>
    </p:spTree>
    <p:extLst>
      <p:ext uri="{BB962C8B-B14F-4D97-AF65-F5344CB8AC3E}">
        <p14:creationId xmlns:p14="http://schemas.microsoft.com/office/powerpoint/2010/main" val="605721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Aanwerving: 60% in cruciale sectoren, 20% in risico – veel minder in</a:t>
            </a:r>
            <a:r>
              <a:rPr lang="nl-BE" baseline="0" dirty="0" smtClean="0"/>
              <a:t> kleine (-10 wnrs) bedrijven aanwerving zoals voorheen</a:t>
            </a:r>
          </a:p>
          <a:p>
            <a:r>
              <a:rPr lang="nl-BE" baseline="0" dirty="0" smtClean="0"/>
              <a:t>Vooral de grotere bedrijven blijven aanwerven, zij het minder dan voorzien vaak</a:t>
            </a:r>
            <a:endParaRPr lang="nl-BE" dirty="0" smtClean="0"/>
          </a:p>
          <a:p>
            <a:r>
              <a:rPr lang="nl-BE" dirty="0" smtClean="0"/>
              <a:t>Aanwervingsstop in 60% risicosectoren; 72% kleine bedrijven</a:t>
            </a:r>
          </a:p>
          <a:p>
            <a:r>
              <a:rPr lang="nl-BE" dirty="0" smtClean="0"/>
              <a:t>Ontlaan: Risicosectoren 60% zegt ne, cruciale</a:t>
            </a:r>
            <a:r>
              <a:rPr lang="nl-BE" baseline="0" dirty="0" smtClean="0"/>
              <a:t> sectoren 68% zegt nee; weinig ontslagplannin in de kleinste ondernemingen, maar vooral in KMO’s 10-200 wnrs. De +200 scoren dan weer hoger dan gemiddelde op geplande ontslagen los van corona</a:t>
            </a:r>
          </a:p>
          <a:p>
            <a:r>
              <a:rPr lang="nl-BE" baseline="0" dirty="0" smtClean="0"/>
              <a:t>Wel doorcrisis: 12% in cruciale, 20% in risico</a:t>
            </a:r>
          </a:p>
          <a:p>
            <a:r>
              <a:rPr lang="nl-BE" baseline="0" dirty="0" smtClean="0"/>
              <a:t>Wel sowieso: allemaal wat hetzelfde</a:t>
            </a:r>
          </a:p>
          <a:p>
            <a:endParaRPr lang="nl-BE" dirty="0"/>
          </a:p>
        </p:txBody>
      </p:sp>
      <p:sp>
        <p:nvSpPr>
          <p:cNvPr id="4" name="Slide Number Placeholder 3"/>
          <p:cNvSpPr>
            <a:spLocks noGrp="1"/>
          </p:cNvSpPr>
          <p:nvPr>
            <p:ph type="sldNum" sz="quarter" idx="10"/>
          </p:nvPr>
        </p:nvSpPr>
        <p:spPr/>
        <p:txBody>
          <a:bodyPr/>
          <a:lstStyle/>
          <a:p>
            <a:fld id="{9C737444-D9B4-4A1A-8AB4-657EC52B71F8}" type="slidenum">
              <a:rPr lang="en-US" smtClean="0"/>
              <a:t>6</a:t>
            </a:fld>
            <a:endParaRPr lang="en-US"/>
          </a:p>
        </p:txBody>
      </p:sp>
    </p:spTree>
    <p:extLst>
      <p:ext uri="{BB962C8B-B14F-4D97-AF65-F5344CB8AC3E}">
        <p14:creationId xmlns:p14="http://schemas.microsoft.com/office/powerpoint/2010/main" val="3930814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Hier conclusie duurzame loopbanen voor mensen</a:t>
            </a:r>
            <a:r>
              <a:rPr lang="nl-BE" baseline="0" dirty="0" smtClean="0"/>
              <a:t> die niet op je payroll staan</a:t>
            </a:r>
          </a:p>
          <a:p>
            <a:endParaRPr lang="nl-BE" dirty="0"/>
          </a:p>
        </p:txBody>
      </p:sp>
      <p:sp>
        <p:nvSpPr>
          <p:cNvPr id="4" name="Slide Number Placeholder 3"/>
          <p:cNvSpPr>
            <a:spLocks noGrp="1"/>
          </p:cNvSpPr>
          <p:nvPr>
            <p:ph type="sldNum" sz="quarter" idx="10"/>
          </p:nvPr>
        </p:nvSpPr>
        <p:spPr/>
        <p:txBody>
          <a:bodyPr/>
          <a:lstStyle/>
          <a:p>
            <a:fld id="{9C737444-D9B4-4A1A-8AB4-657EC52B71F8}" type="slidenum">
              <a:rPr lang="en-US" smtClean="0"/>
              <a:t>7</a:t>
            </a:fld>
            <a:endParaRPr lang="en-US"/>
          </a:p>
        </p:txBody>
      </p:sp>
    </p:spTree>
    <p:extLst>
      <p:ext uri="{BB962C8B-B14F-4D97-AF65-F5344CB8AC3E}">
        <p14:creationId xmlns:p14="http://schemas.microsoft.com/office/powerpoint/2010/main" val="1987444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Freelancers: 27%</a:t>
            </a:r>
            <a:r>
              <a:rPr lang="nl-BE" baseline="0" dirty="0" smtClean="0"/>
              <a:t> industrie, 35% ICT</a:t>
            </a:r>
          </a:p>
          <a:p>
            <a:r>
              <a:rPr lang="nl-BE" baseline="0" dirty="0" smtClean="0"/>
              <a:t>Elders inzetten: 41% gezondheidszorg, 33% openbaar bestuur: hoger in grote bedrijven en cruciale sectoren</a:t>
            </a:r>
            <a:endParaRPr lang="nl-BE" dirty="0"/>
          </a:p>
        </p:txBody>
      </p:sp>
      <p:sp>
        <p:nvSpPr>
          <p:cNvPr id="4" name="Slide Number Placeholder 3"/>
          <p:cNvSpPr>
            <a:spLocks noGrp="1"/>
          </p:cNvSpPr>
          <p:nvPr>
            <p:ph type="sldNum" sz="quarter" idx="10"/>
          </p:nvPr>
        </p:nvSpPr>
        <p:spPr/>
        <p:txBody>
          <a:bodyPr/>
          <a:lstStyle/>
          <a:p>
            <a:fld id="{9C737444-D9B4-4A1A-8AB4-657EC52B71F8}" type="slidenum">
              <a:rPr lang="en-US" smtClean="0"/>
              <a:t>9</a:t>
            </a:fld>
            <a:endParaRPr lang="en-US"/>
          </a:p>
        </p:txBody>
      </p:sp>
    </p:spTree>
    <p:extLst>
      <p:ext uri="{BB962C8B-B14F-4D97-AF65-F5344CB8AC3E}">
        <p14:creationId xmlns:p14="http://schemas.microsoft.com/office/powerpoint/2010/main" val="3782615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9C737444-D9B4-4A1A-8AB4-657EC52B71F8}" type="slidenum">
              <a:rPr lang="en-US" smtClean="0"/>
              <a:t>12</a:t>
            </a:fld>
            <a:endParaRPr lang="en-US"/>
          </a:p>
        </p:txBody>
      </p:sp>
    </p:spTree>
    <p:extLst>
      <p:ext uri="{BB962C8B-B14F-4D97-AF65-F5344CB8AC3E}">
        <p14:creationId xmlns:p14="http://schemas.microsoft.com/office/powerpoint/2010/main" val="1804249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Starten met slide</a:t>
            </a:r>
            <a:r>
              <a:rPr lang="nl-BE" baseline="0" dirty="0" smtClean="0"/>
              <a:t> keien</a:t>
            </a:r>
            <a:endParaRPr lang="nl-BE" dirty="0" smtClean="0"/>
          </a:p>
          <a:p>
            <a:endParaRPr lang="nl-BE" dirty="0" smtClean="0"/>
          </a:p>
          <a:p>
            <a:r>
              <a:rPr lang="nl-BE" dirty="0" smtClean="0"/>
              <a:t>Spanningsveld KT-LT</a:t>
            </a:r>
          </a:p>
          <a:p>
            <a:r>
              <a:rPr lang="nl-BE" dirty="0" smtClean="0"/>
              <a:t>Ook</a:t>
            </a:r>
            <a:r>
              <a:rPr lang="nl-BE" baseline="0" dirty="0" smtClean="0"/>
              <a:t> bij flexibele schil.</a:t>
            </a:r>
          </a:p>
          <a:p>
            <a:r>
              <a:rPr lang="nl-BE" baseline="0" dirty="0" smtClean="0"/>
              <a:t>Eerder onderzoek: </a:t>
            </a:r>
          </a:p>
          <a:p>
            <a:endParaRPr lang="nl-BE" baseline="0" dirty="0" smtClean="0"/>
          </a:p>
          <a:p>
            <a:r>
              <a:rPr lang="nl-BE" baseline="0" dirty="0" smtClean="0"/>
              <a:t>Flex workers: des te belangrijker om in te zetten op </a:t>
            </a:r>
            <a:r>
              <a:rPr lang="nl-BE" b="1" baseline="0" dirty="0" smtClean="0"/>
              <a:t>loopbaancompetenties</a:t>
            </a:r>
            <a:r>
              <a:rPr lang="nl-BE" b="0" baseline="0" dirty="0" smtClean="0"/>
              <a:t>: mensen moeten voor hun eigen loopbaan kunnen instaan</a:t>
            </a:r>
          </a:p>
          <a:p>
            <a:r>
              <a:rPr lang="nl-BE" b="0" baseline="0" dirty="0" smtClean="0"/>
              <a:t>Bij 1 op 3 is flex werk deel van workforce planning strategie</a:t>
            </a:r>
          </a:p>
          <a:p>
            <a:r>
              <a:rPr lang="nl-BE" b="0" baseline="0" dirty="0" smtClean="0"/>
              <a:t>Reden: flexibiliteit, expertise, kost, snelheid </a:t>
            </a:r>
            <a:r>
              <a:rPr lang="nl-BE" b="0" baseline="0" dirty="0" smtClean="0">
                <a:sym typeface="Wingdings" panose="05000000000000000000" pitchFamily="2" charset="2"/>
              </a:rPr>
              <a:t> gevaar wendbaarheid enkel in de flexibele schil te steken</a:t>
            </a:r>
          </a:p>
          <a:p>
            <a:endParaRPr lang="nl-BE" b="0" baseline="0" dirty="0" smtClean="0">
              <a:sym typeface="Wingdings" panose="05000000000000000000" pitchFamily="2" charset="2"/>
            </a:endParaRPr>
          </a:p>
          <a:p>
            <a:endParaRPr lang="nl-BE" b="0" baseline="0" dirty="0" smtClean="0">
              <a:sym typeface="Wingdings" panose="05000000000000000000" pitchFamily="2" charset="2"/>
            </a:endParaRPr>
          </a:p>
          <a:p>
            <a:r>
              <a:rPr lang="nl-BE" b="0" baseline="0" dirty="0" smtClean="0">
                <a:sym typeface="Wingdings" panose="05000000000000000000" pitchFamily="2" charset="2"/>
              </a:rPr>
              <a:t>Wat paradoxale van de crisis: in tijden daarvoor bezig de toekomst max te voorspellen, FoW gedachte o.a. Voor loopbanen, competenties voor de toekomst, en bezig zijn over belang van LLL, talentonwikkeling, future proof zijn en ook loopbaancompetenties.</a:t>
            </a:r>
          </a:p>
          <a:p>
            <a:r>
              <a:rPr lang="nl-BE" b="0" baseline="0" dirty="0" smtClean="0">
                <a:sym typeface="Wingdings" panose="05000000000000000000" pitchFamily="2" charset="2"/>
              </a:rPr>
              <a:t>“iedereen aan boord” – “alle hens aan dek”</a:t>
            </a:r>
          </a:p>
          <a:p>
            <a:r>
              <a:rPr lang="nl-BE" b="0" baseline="0" dirty="0" smtClean="0">
                <a:sym typeface="Wingdings" panose="05000000000000000000" pitchFamily="2" charset="2"/>
              </a:rPr>
              <a:t>Nu lijkt het alle hens aan dek om hoofd boven water te houden, snel mensen verplaatsen etc – biedt enorme leerkansen maar pakken we die ook?</a:t>
            </a:r>
          </a:p>
          <a:p>
            <a:r>
              <a:rPr lang="nl-BE" b="0" baseline="0" dirty="0" smtClean="0">
                <a:sym typeface="Wingdings" panose="05000000000000000000" pitchFamily="2" charset="2"/>
              </a:rPr>
              <a:t>Voor flexibel talent: flexibiliteit, inhoud interessanter,  maar ook deel uit noodzaak</a:t>
            </a:r>
          </a:p>
          <a:p>
            <a:endParaRPr lang="nl-BE" b="0" baseline="0" dirty="0" smtClean="0">
              <a:sym typeface="Wingdings" panose="05000000000000000000" pitchFamily="2" charset="2"/>
            </a:endParaRPr>
          </a:p>
          <a:p>
            <a:r>
              <a:rPr lang="en-US" sz="1200" b="0" i="0" u="none" strike="noStrike" kern="1200" baseline="0" dirty="0" smtClean="0">
                <a:solidFill>
                  <a:schemeClr val="tx1"/>
                </a:solidFill>
                <a:latin typeface="+mn-lt"/>
                <a:ea typeface="+mn-ea"/>
                <a:cs typeface="+mn-cs"/>
              </a:rPr>
              <a:t>Whilst 70% is optimistic about future assignments for the same work with their current clients, 62% is</a:t>
            </a:r>
          </a:p>
          <a:p>
            <a:r>
              <a:rPr lang="en-US" sz="1200" b="0" i="0" u="none" strike="noStrike" kern="1200" baseline="0" dirty="0" smtClean="0">
                <a:solidFill>
                  <a:schemeClr val="tx1"/>
                </a:solidFill>
                <a:latin typeface="+mn-lt"/>
                <a:ea typeface="+mn-ea"/>
                <a:cs typeface="+mn-cs"/>
              </a:rPr>
              <a:t>optimistic about obtaining the same type of assignments elsewhere, and only 53% believe they could</a:t>
            </a:r>
          </a:p>
          <a:p>
            <a:r>
              <a:rPr lang="en-US" sz="1200" b="0" i="0" u="none" strike="noStrike" kern="1200" baseline="0" dirty="0" smtClean="0">
                <a:solidFill>
                  <a:schemeClr val="tx1"/>
                </a:solidFill>
                <a:latin typeface="+mn-lt"/>
                <a:ea typeface="+mn-ea"/>
                <a:cs typeface="+mn-cs"/>
              </a:rPr>
              <a:t>easily get assignments or projects that differ from what they are currently doing. When taking a look</a:t>
            </a:r>
          </a:p>
          <a:p>
            <a:r>
              <a:rPr lang="en-US" sz="1200" b="0" i="0" u="none" strike="noStrike" kern="1200" baseline="0" dirty="0" smtClean="0">
                <a:solidFill>
                  <a:schemeClr val="tx1"/>
                </a:solidFill>
                <a:latin typeface="+mn-lt"/>
                <a:ea typeface="+mn-ea"/>
                <a:cs typeface="+mn-cs"/>
              </a:rPr>
              <a:t>at their more distal future, 62% feels capable of continuing their current type of work until retirement.</a:t>
            </a:r>
            <a:endParaRPr lang="nl-BE" b="0" baseline="0" dirty="0" smtClean="0">
              <a:sym typeface="Wingdings" panose="05000000000000000000" pitchFamily="2" charset="2"/>
            </a:endParaRPr>
          </a:p>
          <a:p>
            <a:endParaRPr lang="nl-BE" b="0" baseline="0" dirty="0" smtClean="0">
              <a:sym typeface="Wingdings" panose="05000000000000000000" pitchFamily="2" charset="2"/>
            </a:endParaRPr>
          </a:p>
          <a:p>
            <a:endParaRPr lang="nl-BE" b="0" baseline="0" dirty="0" smtClean="0">
              <a:sym typeface="Wingdings" panose="05000000000000000000" pitchFamily="2" charset="2"/>
            </a:endParaRPr>
          </a:p>
          <a:p>
            <a:endParaRPr lang="nl-BE" b="0" baseline="0" dirty="0" smtClean="0">
              <a:sym typeface="Wingdings" panose="05000000000000000000" pitchFamily="2" charset="2"/>
            </a:endParaRPr>
          </a:p>
          <a:p>
            <a:endParaRPr lang="nl-BE" b="0" baseline="0" dirty="0" smtClean="0">
              <a:sym typeface="Wingdings" panose="05000000000000000000" pitchFamily="2" charset="2"/>
            </a:endParaRPr>
          </a:p>
          <a:p>
            <a:endParaRPr lang="nl-BE" b="0" baseline="0" dirty="0" smtClean="0"/>
          </a:p>
          <a:p>
            <a:endParaRPr lang="nl-BE" dirty="0"/>
          </a:p>
        </p:txBody>
      </p:sp>
      <p:sp>
        <p:nvSpPr>
          <p:cNvPr id="4" name="Slide Number Placeholder 3"/>
          <p:cNvSpPr>
            <a:spLocks noGrp="1"/>
          </p:cNvSpPr>
          <p:nvPr>
            <p:ph type="sldNum" sz="quarter" idx="10"/>
          </p:nvPr>
        </p:nvSpPr>
        <p:spPr/>
        <p:txBody>
          <a:bodyPr/>
          <a:lstStyle/>
          <a:p>
            <a:fld id="{9C737444-D9B4-4A1A-8AB4-657EC52B71F8}" type="slidenum">
              <a:rPr lang="en-US" smtClean="0"/>
              <a:t>17</a:t>
            </a:fld>
            <a:endParaRPr lang="en-US"/>
          </a:p>
        </p:txBody>
      </p:sp>
    </p:spTree>
    <p:extLst>
      <p:ext uri="{BB962C8B-B14F-4D97-AF65-F5344CB8AC3E}">
        <p14:creationId xmlns:p14="http://schemas.microsoft.com/office/powerpoint/2010/main" val="927660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xmlns="" id="{4B45795A-61E1-41F4-BB0C-7A3CB769A0F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r>
              <a:rPr lang="en-US"/>
              <a:t>Click icon to add picture</a:t>
            </a:r>
            <a:endParaRPr lang="en-GB"/>
          </a:p>
        </p:txBody>
      </p:sp>
      <p:sp>
        <p:nvSpPr>
          <p:cNvPr id="17" name="Rectangle 16">
            <a:extLst>
              <a:ext uri="{FF2B5EF4-FFF2-40B4-BE49-F238E27FC236}">
                <a16:creationId xmlns:a16="http://schemas.microsoft.com/office/drawing/2014/main" xmlns=""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a:t>Click to edit Master title style</a:t>
            </a:r>
            <a:endParaRPr lang="en-GB" dirty="0"/>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Tree>
    <p:extLst>
      <p:ext uri="{BB962C8B-B14F-4D97-AF65-F5344CB8AC3E}">
        <p14:creationId xmlns:p14="http://schemas.microsoft.com/office/powerpoint/2010/main" val="3553154161"/>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ext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54558"/>
            <a:ext cx="10944224" cy="4068405"/>
          </a:xfrm>
        </p:spPr>
        <p:txBody>
          <a:bodyPr/>
          <a:lstStyle>
            <a:lvl1pPr marL="122238" indent="-122238">
              <a:buFont typeface="Arial" panose="020B0604020202020204" pitchFamily="34" charset="0"/>
              <a:buChar char="•"/>
              <a:defRPr>
                <a:solidFill>
                  <a:schemeClr val="tx1"/>
                </a:solidFill>
              </a:defRPr>
            </a:lvl1pPr>
            <a:lvl2pPr marL="650875" indent="-128588">
              <a:buFont typeface="Arial" panose="020B0604020202020204" pitchFamily="34" charset="0"/>
              <a:buChar char="•"/>
              <a:defRPr/>
            </a:lvl2pPr>
            <a:lvl3pPr marL="1274763" indent="-109538">
              <a:buClr>
                <a:schemeClr val="tx1"/>
              </a:buClr>
              <a:buFont typeface="Arial" panose="020B0604020202020204" pitchFamily="34" charset="0"/>
              <a:buChar char="•"/>
              <a:defRPr>
                <a:solidFill>
                  <a:schemeClr val="tx1"/>
                </a:solidFill>
              </a:defRPr>
            </a:lvl3pPr>
            <a:lvl4pPr marL="1436688" indent="-161925">
              <a:buFont typeface="Arial" panose="020B0604020202020204" pitchFamily="34" charset="0"/>
              <a:buChar char="•"/>
              <a:defRPr/>
            </a:lvl4pPr>
            <a:lvl5pPr marL="1436688" indent="-161925">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742384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5" name="Date Placeholder 4">
            <a:extLst>
              <a:ext uri="{FF2B5EF4-FFF2-40B4-BE49-F238E27FC236}">
                <a16:creationId xmlns:a16="http://schemas.microsoft.com/office/drawing/2014/main" xmlns="" id="{728B64C7-5603-438C-93A1-2EECB9CDF214}"/>
              </a:ext>
            </a:extLst>
          </p:cNvPr>
          <p:cNvSpPr>
            <a:spLocks noGrp="1"/>
          </p:cNvSpPr>
          <p:nvPr>
            <p:ph type="dt" sz="half" idx="12"/>
          </p:nvPr>
        </p:nvSpPr>
        <p:spPr/>
        <p:txBody>
          <a:bodyPr/>
          <a:lstStyle/>
          <a:p>
            <a:fld id="{D78F5CFD-57B9-49B2-8ABC-26CA59D0FF52}" type="datetimeFigureOut">
              <a:rPr lang="en-GB" smtClean="0"/>
              <a:pPr/>
              <a:t>30/06/2020</a:t>
            </a:fld>
            <a:endParaRPr lang="en-GB"/>
          </a:p>
        </p:txBody>
      </p:sp>
      <p:sp>
        <p:nvSpPr>
          <p:cNvPr id="6" name="Footer Placeholder 5">
            <a:extLst>
              <a:ext uri="{FF2B5EF4-FFF2-40B4-BE49-F238E27FC236}">
                <a16:creationId xmlns:a16="http://schemas.microsoft.com/office/drawing/2014/main" xmlns="" id="{DCE36739-6DCB-43D1-B824-196CF9BC0DDB}"/>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xmlns=""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2811044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C9B65750-3208-4DED-83E2-3E19E00872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xmlns=""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477054"/>
          </a:xfrm>
          <a:prstGeom prst="rect">
            <a:avLst/>
          </a:prstGeom>
          <a:noFill/>
        </p:spPr>
        <p:txBody>
          <a:bodyPr wrap="square" lIns="36000" rtlCol="0">
            <a:spAutoFit/>
          </a:bodyPr>
          <a:lstStyle/>
          <a:p>
            <a:r>
              <a:rPr lang="en-GB" sz="1250" b="1" dirty="0"/>
              <a:t>Antwerp Management School</a:t>
            </a:r>
          </a:p>
          <a:p>
            <a:r>
              <a:rPr lang="en-GB" sz="1250" b="0" dirty="0">
                <a:latin typeface="+mj-lt"/>
              </a:rPr>
              <a:t>Opening minds to impact the world</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239877"/>
            <a:ext cx="4570966" cy="540000"/>
          </a:xfrm>
        </p:spPr>
        <p:txBody>
          <a:bodyPr bIns="0" anchor="t"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name and email address</a:t>
            </a:r>
          </a:p>
        </p:txBody>
      </p:sp>
    </p:spTree>
    <p:extLst>
      <p:ext uri="{BB962C8B-B14F-4D97-AF65-F5344CB8AC3E}">
        <p14:creationId xmlns:p14="http://schemas.microsoft.com/office/powerpoint/2010/main" val="206853215"/>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Gene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C05CD-BFC9-497A-8AA5-545522E9F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7C681CF-37A6-4376-9A0E-25BA2A2129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F890527-8149-418C-A9B3-E8C0384BF888}"/>
              </a:ext>
            </a:extLst>
          </p:cNvPr>
          <p:cNvSpPr>
            <a:spLocks noGrp="1"/>
          </p:cNvSpPr>
          <p:nvPr>
            <p:ph type="dt" sz="half" idx="10"/>
          </p:nvPr>
        </p:nvSpPr>
        <p:spPr/>
        <p:txBody>
          <a:bodyPr/>
          <a:lstStyle/>
          <a:p>
            <a:fld id="{D78F5CFD-57B9-49B2-8ABC-26CA59D0FF52}" type="datetimeFigureOut">
              <a:rPr lang="en-GB" smtClean="0"/>
              <a:t>30/06/2020</a:t>
            </a:fld>
            <a:endParaRPr lang="en-GB"/>
          </a:p>
        </p:txBody>
      </p:sp>
      <p:sp>
        <p:nvSpPr>
          <p:cNvPr id="5" name="Footer Placeholder 4">
            <a:extLst>
              <a:ext uri="{FF2B5EF4-FFF2-40B4-BE49-F238E27FC236}">
                <a16:creationId xmlns:a16="http://schemas.microsoft.com/office/drawing/2014/main" xmlns="" id="{75537B00-8AFA-49C7-BBB4-B69462C6F3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6269603-EF98-4FC3-A027-E0FB041C0E16}"/>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2724731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xmlns="" id="{4B45795A-61E1-41F4-BB0C-7A3CB769A0F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xmlns=""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Tree>
    <p:extLst>
      <p:ext uri="{BB962C8B-B14F-4D97-AF65-F5344CB8AC3E}">
        <p14:creationId xmlns:p14="http://schemas.microsoft.com/office/powerpoint/2010/main" val="1693800108"/>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xmlns="" id="{8B4AA0F5-B965-47B9-B756-286227195B1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xmlns="" id="{31B4E10C-7ED6-40E5-BC36-3BAD047E882A}"/>
              </a:ext>
            </a:extLst>
          </p:cNvPr>
          <p:cNvSpPr/>
          <p:nvPr userDrawn="1"/>
        </p:nvSpPr>
        <p:spPr>
          <a:xfrm>
            <a:off x="6378298" y="-6222"/>
            <a:ext cx="5808662" cy="6864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96960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 </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997147" y="3293071"/>
            <a:ext cx="4570965"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
        <p:nvSpPr>
          <p:cNvPr id="4" name="Text Placeholder 3">
            <a:extLst>
              <a:ext uri="{FF2B5EF4-FFF2-40B4-BE49-F238E27FC236}">
                <a16:creationId xmlns:a16="http://schemas.microsoft.com/office/drawing/2014/main" xmlns="" id="{520E3867-9F8B-4AF7-8E27-F22F7C58E37D}"/>
              </a:ext>
            </a:extLst>
          </p:cNvPr>
          <p:cNvSpPr>
            <a:spLocks noGrp="1"/>
          </p:cNvSpPr>
          <p:nvPr>
            <p:ph type="body" sz="quarter" idx="13" hasCustomPrompt="1"/>
          </p:nvPr>
        </p:nvSpPr>
        <p:spPr>
          <a:xfrm>
            <a:off x="6997148" y="2135779"/>
            <a:ext cx="4570965" cy="804052"/>
          </a:xfrm>
        </p:spPr>
        <p:txBody>
          <a:bodyPr tIns="54000"/>
          <a:lstStyle>
            <a:lvl1pPr>
              <a:lnSpc>
                <a:spcPct val="110000"/>
              </a:lnSpc>
              <a:defRPr sz="1800" b="0">
                <a:solidFill>
                  <a:schemeClr val="tx1"/>
                </a:solidFill>
                <a:latin typeface="+mj-lt"/>
              </a:defRPr>
            </a:lvl1pPr>
            <a:lvl2pPr>
              <a:defRPr b="0">
                <a:solidFill>
                  <a:schemeClr val="tx1"/>
                </a:solidFill>
                <a:latin typeface="+mj-lt"/>
              </a:defRPr>
            </a:lvl2pPr>
            <a:lvl3pPr>
              <a:defRPr b="0">
                <a:solidFill>
                  <a:schemeClr val="tx1"/>
                </a:solidFill>
                <a:latin typeface="+mj-lt"/>
              </a:defRPr>
            </a:lvl3pPr>
            <a:lvl4pPr>
              <a:defRPr b="0">
                <a:solidFill>
                  <a:schemeClr val="tx1"/>
                </a:solidFill>
                <a:latin typeface="+mj-lt"/>
              </a:defRPr>
            </a:lvl4pPr>
            <a:lvl5pPr>
              <a:defRPr b="0">
                <a:solidFill>
                  <a:schemeClr val="tx1"/>
                </a:solidFill>
                <a:latin typeface="+mj-lt"/>
              </a:defRPr>
            </a:lvl5pPr>
          </a:lstStyle>
          <a:p>
            <a:pPr lvl="0"/>
            <a:r>
              <a:rPr lang="en-US" dirty="0"/>
              <a:t>Click to add subtitle</a:t>
            </a:r>
          </a:p>
        </p:txBody>
      </p:sp>
    </p:spTree>
    <p:extLst>
      <p:ext uri="{BB962C8B-B14F-4D97-AF65-F5344CB8AC3E}">
        <p14:creationId xmlns:p14="http://schemas.microsoft.com/office/powerpoint/2010/main" val="3020343341"/>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with image right">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B1A2A7B4-2F7F-40D0-8490-C4E532B7384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xmlns="" id="{31B4E10C-7ED6-40E5-BC36-3BAD047E882A}"/>
              </a:ext>
            </a:extLst>
          </p:cNvPr>
          <p:cNvSpPr/>
          <p:nvPr userDrawn="1"/>
        </p:nvSpPr>
        <p:spPr>
          <a:xfrm>
            <a:off x="-12440" y="2127380"/>
            <a:ext cx="6426000" cy="4730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30712" y="2671551"/>
            <a:ext cx="5253253"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6383338" y="-6222"/>
            <a:ext cx="5808662" cy="6864221"/>
          </a:xfrm>
          <a:solidFill>
            <a:schemeClr val="bg2"/>
          </a:solidFill>
        </p:spPr>
        <p:txBody>
          <a:bodyPr tIns="1260000"/>
          <a:lstStyle>
            <a:lvl1pPr algn="ctr">
              <a:defRPr b="0"/>
            </a:lvl1pPr>
          </a:lstStyle>
          <a:p>
            <a:endParaRPr lang="en-GB"/>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3538325" y="5969521"/>
            <a:ext cx="2792137"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23887" y="5700128"/>
            <a:ext cx="2914440"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23886" y="6023592"/>
            <a:ext cx="2914439"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Tree>
    <p:extLst>
      <p:ext uri="{BB962C8B-B14F-4D97-AF65-F5344CB8AC3E}">
        <p14:creationId xmlns:p14="http://schemas.microsoft.com/office/powerpoint/2010/main" val="1455313550"/>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no im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C533898-A5B7-49FA-9903-6CC05584FFE1}"/>
              </a:ext>
            </a:extLst>
          </p:cNvPr>
          <p:cNvSpPr/>
          <p:nvPr userDrawn="1"/>
        </p:nvSpPr>
        <p:spPr>
          <a:xfrm>
            <a:off x="0" y="-13252"/>
            <a:ext cx="12192000" cy="688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a:extLst>
              <a:ext uri="{FF2B5EF4-FFF2-40B4-BE49-F238E27FC236}">
                <a16:creationId xmlns:a16="http://schemas.microsoft.com/office/drawing/2014/main" xmlns="" id="{892AFE2D-CF55-40BC-B8AA-02B0503BD55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xmlns=""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pic>
        <p:nvPicPr>
          <p:cNvPr id="16" name="Graphic 15">
            <a:extLst>
              <a:ext uri="{FF2B5EF4-FFF2-40B4-BE49-F238E27FC236}">
                <a16:creationId xmlns:a16="http://schemas.microsoft.com/office/drawing/2014/main" xmlns="" id="{3CEA104D-40B4-4E19-AA7C-1B1A2D419A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354889"/>
            <a:ext cx="6395778" cy="2142000"/>
          </a:xfrm>
          <a:prstGeom prst="rect">
            <a:avLst/>
          </a:prstGeom>
        </p:spPr>
      </p:pic>
      <p:pic>
        <p:nvPicPr>
          <p:cNvPr id="18" name="Graphic 17">
            <a:extLst>
              <a:ext uri="{FF2B5EF4-FFF2-40B4-BE49-F238E27FC236}">
                <a16:creationId xmlns:a16="http://schemas.microsoft.com/office/drawing/2014/main" xmlns="" id="{8F12DF8E-1D1E-46C2-96EF-7CB6A11D60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4716000"/>
            <a:ext cx="6395778" cy="2142000"/>
          </a:xfrm>
          <a:prstGeom prst="rect">
            <a:avLst/>
          </a:prstGeom>
        </p:spPr>
      </p:pic>
    </p:spTree>
    <p:extLst>
      <p:ext uri="{BB962C8B-B14F-4D97-AF65-F5344CB8AC3E}">
        <p14:creationId xmlns:p14="http://schemas.microsoft.com/office/powerpoint/2010/main" val="2395520150"/>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lide with black backgroun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17D8F64E-309F-4565-8B15-12332366A86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xmlns=""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Tree>
    <p:extLst>
      <p:ext uri="{BB962C8B-B14F-4D97-AF65-F5344CB8AC3E}">
        <p14:creationId xmlns:p14="http://schemas.microsoft.com/office/powerpoint/2010/main" val="3888280282"/>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 Text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8" y="1863306"/>
            <a:ext cx="10944225" cy="4059657"/>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308906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8" y="1863306"/>
            <a:ext cx="10944225"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8519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ext -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54558"/>
            <a:ext cx="10944223" cy="4068405"/>
          </a:xfrm>
        </p:spPr>
        <p:txBody>
          <a:bodyPr/>
          <a:lstStyle>
            <a:lvl1pPr marL="225425" indent="-225425">
              <a:lnSpc>
                <a:spcPct val="100000"/>
              </a:lnSpc>
              <a:spcBef>
                <a:spcPts val="1200"/>
              </a:spcBef>
              <a:buFont typeface="+mj-lt"/>
              <a:buAutoNum type="arabicPeriod"/>
              <a:defRPr>
                <a:solidFill>
                  <a:schemeClr val="tx1"/>
                </a:solidFill>
              </a:defRPr>
            </a:lvl1pPr>
            <a:lvl2pPr marL="222250" indent="0">
              <a:lnSpc>
                <a:spcPct val="100000"/>
              </a:lnSpc>
              <a:spcBef>
                <a:spcPts val="0"/>
              </a:spcBef>
              <a:buFontTx/>
              <a:buNone/>
              <a:defRPr/>
            </a:lvl2pPr>
            <a:lvl3pPr marL="1508125" indent="-342900">
              <a:buClr>
                <a:schemeClr val="accent1"/>
              </a:buClr>
              <a:buFont typeface="+mj-lt"/>
              <a:buAutoNum type="arabicPeriod"/>
              <a:defRPr>
                <a:solidFill>
                  <a:schemeClr val="accent1"/>
                </a:solidFill>
              </a:defRPr>
            </a:lvl3pPr>
            <a:lvl4pPr marL="1617663" indent="-342900">
              <a:buFont typeface="+mj-lt"/>
              <a:buAutoNum type="arabicPeriod"/>
              <a:defRPr/>
            </a:lvl4pPr>
            <a:lvl5pPr marL="1617663" indent="-342900">
              <a:buFont typeface="+mj-lt"/>
              <a:buAutoNum type="arabicPerio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456353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 Text Black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8" y="1863306"/>
            <a:ext cx="10944224" cy="4059657"/>
          </a:xfrm>
        </p:spPr>
        <p:txBody>
          <a:bodyPr numCol="2" spcCol="720000"/>
          <a:lstStyle>
            <a:lvl1pPr>
              <a:defRPr>
                <a:solidFill>
                  <a:schemeClr val="tx1"/>
                </a:solidFill>
              </a:defRPr>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248579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 Tex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8" y="1863306"/>
            <a:ext cx="10944224" cy="4059657"/>
          </a:xfrm>
        </p:spPr>
        <p:txBody>
          <a:bodyPr numCol="2" spcCol="720000"/>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0603772"/>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 Text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54558"/>
            <a:ext cx="10944224" cy="4068405"/>
          </a:xfrm>
        </p:spPr>
        <p:txBody>
          <a:bodyPr/>
          <a:lstStyle>
            <a:lvl1pPr marL="122238" indent="-122238">
              <a:buFont typeface="Arial" panose="020B0604020202020204" pitchFamily="34" charset="0"/>
              <a:buChar char="•"/>
              <a:defRPr>
                <a:solidFill>
                  <a:schemeClr val="tx1"/>
                </a:solidFill>
              </a:defRPr>
            </a:lvl1pPr>
            <a:lvl2pPr marL="650875" indent="-128588">
              <a:buFont typeface="Arial" panose="020B0604020202020204" pitchFamily="34" charset="0"/>
              <a:buChar char="•"/>
              <a:defRPr/>
            </a:lvl2pPr>
            <a:lvl3pPr marL="1274763" indent="-109538">
              <a:buClr>
                <a:schemeClr val="tx1"/>
              </a:buClr>
              <a:buFont typeface="Arial" panose="020B0604020202020204" pitchFamily="34" charset="0"/>
              <a:buChar char="•"/>
              <a:defRPr>
                <a:solidFill>
                  <a:schemeClr val="tx1"/>
                </a:solidFill>
              </a:defRPr>
            </a:lvl3pPr>
            <a:lvl4pPr marL="1436688" indent="-161925">
              <a:buFont typeface="Arial" panose="020B0604020202020204" pitchFamily="34" charset="0"/>
              <a:buChar char="•"/>
              <a:defRPr/>
            </a:lvl4pPr>
            <a:lvl5pPr marL="1436688" indent="-161925">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382895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 Text -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54558"/>
            <a:ext cx="10944223" cy="4068405"/>
          </a:xfrm>
        </p:spPr>
        <p:txBody>
          <a:bodyPr/>
          <a:lstStyle>
            <a:lvl1pPr marL="225425" indent="-225425">
              <a:lnSpc>
                <a:spcPct val="100000"/>
              </a:lnSpc>
              <a:spcBef>
                <a:spcPts val="1200"/>
              </a:spcBef>
              <a:buFont typeface="+mj-lt"/>
              <a:buAutoNum type="arabicPeriod"/>
              <a:defRPr>
                <a:solidFill>
                  <a:schemeClr val="tx1"/>
                </a:solidFill>
              </a:defRPr>
            </a:lvl1pPr>
            <a:lvl2pPr marL="222250" indent="0">
              <a:lnSpc>
                <a:spcPct val="100000"/>
              </a:lnSpc>
              <a:spcBef>
                <a:spcPts val="0"/>
              </a:spcBef>
              <a:buFontTx/>
              <a:buNone/>
              <a:defRPr/>
            </a:lvl2pPr>
            <a:lvl3pPr marL="1508125" indent="-342900">
              <a:buClr>
                <a:schemeClr val="accent1"/>
              </a:buClr>
              <a:buFont typeface="+mj-lt"/>
              <a:buAutoNum type="arabicPeriod"/>
              <a:defRPr>
                <a:solidFill>
                  <a:schemeClr val="accent1"/>
                </a:solidFill>
              </a:defRPr>
            </a:lvl3pPr>
            <a:lvl4pPr marL="1617663" indent="-342900">
              <a:buFont typeface="+mj-lt"/>
              <a:buAutoNum type="arabicPeriod"/>
              <a:defRPr/>
            </a:lvl4pPr>
            <a:lvl5pPr marL="1617663" indent="-342900">
              <a:buFont typeface="+mj-lt"/>
              <a:buAutoNum type="arabicPeriod"/>
              <a:defRPr/>
            </a:lvl5pPr>
          </a:lstStyle>
          <a:p>
            <a:pPr lvl="0"/>
            <a:r>
              <a:rPr lang="en-US" dirty="0"/>
              <a:t>Click to edit Master text styles</a:t>
            </a:r>
          </a:p>
          <a:p>
            <a:pPr lvl="1"/>
            <a:r>
              <a:rPr lang="en-US" dirty="0"/>
              <a:t/>
            </a:r>
            <a:br>
              <a:rPr lang="en-US" dirty="0"/>
            </a:br>
            <a:endParaRPr lang="en-US" dirty="0"/>
          </a:p>
        </p:txBody>
      </p:sp>
    </p:spTree>
    <p:extLst>
      <p:ext uri="{BB962C8B-B14F-4D97-AF65-F5344CB8AC3E}">
        <p14:creationId xmlns:p14="http://schemas.microsoft.com/office/powerpoint/2010/main" val="28781247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Text -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xmlns="" id="{2BD60870-9DC1-4D5E-B85C-125208EB6746}"/>
              </a:ext>
            </a:extLst>
          </p:cNvPr>
          <p:cNvSpPr>
            <a:spLocks noGrp="1"/>
          </p:cNvSpPr>
          <p:nvPr>
            <p:ph type="pic" sz="quarter" idx="14"/>
          </p:nvPr>
        </p:nvSpPr>
        <p:spPr>
          <a:xfrm>
            <a:off x="7080249" y="0"/>
            <a:ext cx="5111751" cy="616585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23331624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Text - Image right +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xmlns="" id="{2BD60870-9DC1-4D5E-B85C-125208EB6746}"/>
              </a:ext>
            </a:extLst>
          </p:cNvPr>
          <p:cNvSpPr>
            <a:spLocks noGrp="1"/>
          </p:cNvSpPr>
          <p:nvPr>
            <p:ph type="pic" sz="quarter" idx="14"/>
          </p:nvPr>
        </p:nvSpPr>
        <p:spPr>
          <a:xfrm>
            <a:off x="7080249" y="3069850"/>
            <a:ext cx="5111751" cy="3095999"/>
          </a:xfrm>
          <a:solidFill>
            <a:schemeClr val="bg2"/>
          </a:solidFill>
        </p:spPr>
        <p:txBody>
          <a:bodyPr tIns="540000"/>
          <a:lstStyle>
            <a:lvl1pPr algn="ctr">
              <a:defRPr b="0"/>
            </a:lvl1pPr>
          </a:lstStyle>
          <a:p>
            <a:endParaRPr lang="en-GB"/>
          </a:p>
        </p:txBody>
      </p:sp>
      <p:sp>
        <p:nvSpPr>
          <p:cNvPr id="6" name="Rectangle 5">
            <a:extLst>
              <a:ext uri="{FF2B5EF4-FFF2-40B4-BE49-F238E27FC236}">
                <a16:creationId xmlns:a16="http://schemas.microsoft.com/office/drawing/2014/main" xmlns="" id="{9FB0B089-AEBA-49A9-8E51-15275C38E703}"/>
              </a:ext>
            </a:extLst>
          </p:cNvPr>
          <p:cNvSpPr/>
          <p:nvPr userDrawn="1"/>
        </p:nvSpPr>
        <p:spPr>
          <a:xfrm>
            <a:off x="7080249" y="1"/>
            <a:ext cx="5111751" cy="3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5396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Text - Objec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xmlns="" id="{933A3873-C506-4B1C-A429-7FD987703C6B}"/>
              </a:ext>
            </a:extLst>
          </p:cNvPr>
          <p:cNvSpPr>
            <a:spLocks noGrp="1"/>
          </p:cNvSpPr>
          <p:nvPr>
            <p:ph sz="quarter" idx="15" hasCustomPrompt="1"/>
          </p:nvPr>
        </p:nvSpPr>
        <p:spPr>
          <a:xfrm>
            <a:off x="7080248" y="0"/>
            <a:ext cx="5111751" cy="6174000"/>
          </a:xfrm>
        </p:spPr>
        <p:txBody>
          <a:bodyPr tIns="576000"/>
          <a:lstStyle>
            <a:lvl1pPr algn="ctr">
              <a:defRPr b="0"/>
            </a:lvl1pPr>
          </a:lstStyle>
          <a:p>
            <a:pPr lvl="0"/>
            <a:r>
              <a:rPr lang="en-US" dirty="0"/>
              <a:t>Click to add text or object</a:t>
            </a:r>
          </a:p>
        </p:txBody>
      </p:sp>
    </p:spTree>
    <p:extLst>
      <p:ext uri="{BB962C8B-B14F-4D97-AF65-F5344CB8AC3E}">
        <p14:creationId xmlns:p14="http://schemas.microsoft.com/office/powerpoint/2010/main" val="27452224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BE34EE-3465-493D-B746-97B5937BA13A}"/>
              </a:ext>
            </a:extLst>
          </p:cNvPr>
          <p:cNvSpPr>
            <a:spLocks noGrp="1"/>
          </p:cNvSpPr>
          <p:nvPr>
            <p:ph type="title"/>
          </p:nvPr>
        </p:nvSpPr>
        <p:spPr>
          <a:xfrm>
            <a:off x="623887" y="549275"/>
            <a:ext cx="10944225" cy="730885"/>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7F2B3E03-A68C-403F-BED5-FF9FDA073E67}"/>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9255FCEC-01EE-423A-ADD8-1FA3A95782A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802DA5CE-84D6-46BB-B57A-156F764BE0A1}"/>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Content Placeholder 6">
            <a:extLst>
              <a:ext uri="{FF2B5EF4-FFF2-40B4-BE49-F238E27FC236}">
                <a16:creationId xmlns:a16="http://schemas.microsoft.com/office/drawing/2014/main" xmlns="" id="{E7012A88-7683-4B48-9609-E598547E175E}"/>
              </a:ext>
            </a:extLst>
          </p:cNvPr>
          <p:cNvSpPr>
            <a:spLocks noGrp="1"/>
          </p:cNvSpPr>
          <p:nvPr>
            <p:ph sz="quarter" idx="13"/>
          </p:nvPr>
        </p:nvSpPr>
        <p:spPr>
          <a:xfrm>
            <a:off x="623887" y="1536700"/>
            <a:ext cx="10937875" cy="4032000"/>
          </a:xfrm>
          <a:solidFill>
            <a:schemeClr val="bg1"/>
          </a:solidFill>
          <a:ln w="6350">
            <a:solidFill>
              <a:schemeClr val="accent1"/>
            </a:solidFill>
          </a:ln>
        </p:spPr>
        <p:txBody>
          <a:bodyPr tIns="360000"/>
          <a:lstStyle>
            <a:lvl1pPr algn="ctr">
              <a:defRPr/>
            </a:lvl1pPr>
          </a:lstStyle>
          <a:p>
            <a:pPr lvl="0"/>
            <a:r>
              <a:rPr lang="en-US" dirty="0"/>
              <a:t>Click to edit Master text styles</a:t>
            </a:r>
          </a:p>
        </p:txBody>
      </p:sp>
    </p:spTree>
    <p:extLst>
      <p:ext uri="{BB962C8B-B14F-4D97-AF65-F5344CB8AC3E}">
        <p14:creationId xmlns:p14="http://schemas.microsoft.com/office/powerpoint/2010/main" val="28320958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B0BAF7A-410B-43F9-88E0-547B64A24855}"/>
              </a:ext>
            </a:extLst>
          </p:cNvPr>
          <p:cNvSpPr/>
          <p:nvPr userDrawn="1"/>
        </p:nvSpPr>
        <p:spPr>
          <a:xfrm>
            <a:off x="-14948" y="-15522"/>
            <a:ext cx="12206948" cy="6873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xmlns="" id="{125BA809-7489-4E2D-A256-CA416E45970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5796221" y="-19055"/>
            <a:ext cx="6395778" cy="2142000"/>
          </a:xfrm>
          <a:prstGeom prst="rect">
            <a:avLst/>
          </a:prstGeom>
        </p:spPr>
      </p:pic>
      <p:sp>
        <p:nvSpPr>
          <p:cNvPr id="7" name="Rectangle 6">
            <a:extLst>
              <a:ext uri="{FF2B5EF4-FFF2-40B4-BE49-F238E27FC236}">
                <a16:creationId xmlns:a16="http://schemas.microsoft.com/office/drawing/2014/main" xmlns="" id="{1BE43F64-D719-44E0-970B-207D7B976BFD}"/>
              </a:ext>
            </a:extLst>
          </p:cNvPr>
          <p:cNvSpPr/>
          <p:nvPr userDrawn="1"/>
        </p:nvSpPr>
        <p:spPr>
          <a:xfrm>
            <a:off x="0" y="-15522"/>
            <a:ext cx="5796219" cy="216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78B0C835-D299-41EA-86EC-9F33371D62E3}"/>
              </a:ext>
            </a:extLst>
          </p:cNvPr>
          <p:cNvSpPr/>
          <p:nvPr userDrawn="1"/>
        </p:nvSpPr>
        <p:spPr>
          <a:xfrm>
            <a:off x="-29898" y="2119744"/>
            <a:ext cx="12221897" cy="4738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8F4DC6C0-736A-4DAD-97BD-363E40C125DD}"/>
              </a:ext>
            </a:extLst>
          </p:cNvPr>
          <p:cNvSpPr>
            <a:spLocks noGrp="1"/>
          </p:cNvSpPr>
          <p:nvPr>
            <p:ph type="title"/>
          </p:nvPr>
        </p:nvSpPr>
        <p:spPr>
          <a:xfrm>
            <a:off x="623887" y="2615819"/>
            <a:ext cx="5757200" cy="1141413"/>
          </a:xfrm>
        </p:spPr>
        <p:txBody>
          <a:bodyPr/>
          <a:lstStyle>
            <a:lvl1pPr>
              <a:lnSpc>
                <a:spcPct val="100000"/>
              </a:lnSpc>
              <a:defRPr/>
            </a:lvl1pPr>
          </a:lstStyle>
          <a:p>
            <a:r>
              <a:rPr lang="en-US" dirty="0"/>
              <a:t>Click to edit Master title style</a:t>
            </a:r>
            <a:endParaRPr lang="en-GB" dirty="0"/>
          </a:p>
        </p:txBody>
      </p:sp>
      <p:sp>
        <p:nvSpPr>
          <p:cNvPr id="12" name="Text Placeholder 11">
            <a:extLst>
              <a:ext uri="{FF2B5EF4-FFF2-40B4-BE49-F238E27FC236}">
                <a16:creationId xmlns:a16="http://schemas.microsoft.com/office/drawing/2014/main" xmlns="" id="{1C9ABA23-21E4-4396-9460-CFB6FDF6C763}"/>
              </a:ext>
            </a:extLst>
          </p:cNvPr>
          <p:cNvSpPr>
            <a:spLocks noGrp="1"/>
          </p:cNvSpPr>
          <p:nvPr>
            <p:ph type="body" sz="quarter" idx="13" hasCustomPrompt="1"/>
          </p:nvPr>
        </p:nvSpPr>
        <p:spPr>
          <a:xfrm>
            <a:off x="623886" y="396589"/>
            <a:ext cx="5133313" cy="1737011"/>
          </a:xfrm>
        </p:spPr>
        <p:txBody>
          <a:bodyPr lIns="0" tIns="0"/>
          <a:lstStyle>
            <a:lvl1pPr>
              <a:defRPr sz="9200" b="0">
                <a:solidFill>
                  <a:schemeClr val="bg1"/>
                </a:solidFill>
              </a:defRPr>
            </a:lvl1pPr>
          </a:lstStyle>
          <a:p>
            <a:pPr lvl="0"/>
            <a:r>
              <a:rPr lang="en-US" dirty="0"/>
              <a:t>Number</a:t>
            </a:r>
            <a:endParaRPr lang="en-GB" dirty="0"/>
          </a:p>
        </p:txBody>
      </p:sp>
    </p:spTree>
    <p:extLst>
      <p:ext uri="{BB962C8B-B14F-4D97-AF65-F5344CB8AC3E}">
        <p14:creationId xmlns:p14="http://schemas.microsoft.com/office/powerpoint/2010/main" val="4196470937"/>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3636" userDrawn="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Naviga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A4281397-F109-4B25-ADF8-9EB6ABE24322}"/>
              </a:ext>
            </a:extLst>
          </p:cNvPr>
          <p:cNvSpPr/>
          <p:nvPr userDrawn="1"/>
        </p:nvSpPr>
        <p:spPr>
          <a:xfrm>
            <a:off x="4043362" y="-21638"/>
            <a:ext cx="4105275" cy="6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34ED8442-EDED-4890-B958-7B45E96CCC44}"/>
              </a:ext>
            </a:extLst>
          </p:cNvPr>
          <p:cNvSpPr/>
          <p:nvPr userDrawn="1"/>
        </p:nvSpPr>
        <p:spPr>
          <a:xfrm>
            <a:off x="8148637" y="-21638"/>
            <a:ext cx="4043363" cy="6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3839FA39-A5AC-4EDE-9306-F823303A25B0}"/>
              </a:ext>
            </a:extLst>
          </p:cNvPr>
          <p:cNvSpPr/>
          <p:nvPr userDrawn="1"/>
        </p:nvSpPr>
        <p:spPr>
          <a:xfrm>
            <a:off x="0" y="-21638"/>
            <a:ext cx="4043363" cy="6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xmlns="" id="{5912C2F4-5EF2-4D13-883A-359E754DA57B}"/>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left">
            <a:extLst>
              <a:ext uri="{FF2B5EF4-FFF2-40B4-BE49-F238E27FC236}">
                <a16:creationId xmlns:a16="http://schemas.microsoft.com/office/drawing/2014/main" xmlns="" id="{4E434AA3-69EE-483D-942E-6D0B177E6364}"/>
              </a:ext>
            </a:extLst>
          </p:cNvPr>
          <p:cNvSpPr>
            <a:spLocks noGrp="1"/>
          </p:cNvSpPr>
          <p:nvPr>
            <p:ph type="body" sz="quarter" idx="13"/>
          </p:nvPr>
        </p:nvSpPr>
        <p:spPr>
          <a:xfrm>
            <a:off x="623887"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left">
            <a:extLst>
              <a:ext uri="{FF2B5EF4-FFF2-40B4-BE49-F238E27FC236}">
                <a16:creationId xmlns:a16="http://schemas.microsoft.com/office/drawing/2014/main" xmlns="" id="{BB361D2C-6287-4498-9BD7-4E88B5D771BC}"/>
              </a:ext>
            </a:extLst>
          </p:cNvPr>
          <p:cNvSpPr>
            <a:spLocks noGrp="1"/>
          </p:cNvSpPr>
          <p:nvPr>
            <p:ph type="body" sz="quarter" idx="14"/>
          </p:nvPr>
        </p:nvSpPr>
        <p:spPr>
          <a:xfrm>
            <a:off x="630237"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middle">
            <a:extLst>
              <a:ext uri="{FF2B5EF4-FFF2-40B4-BE49-F238E27FC236}">
                <a16:creationId xmlns:a16="http://schemas.microsoft.com/office/drawing/2014/main" xmlns="" id="{896F03CA-A605-462F-87CC-CF2F565BE72C}"/>
              </a:ext>
            </a:extLst>
          </p:cNvPr>
          <p:cNvSpPr>
            <a:spLocks noGrp="1"/>
          </p:cNvSpPr>
          <p:nvPr>
            <p:ph type="body" sz="quarter" idx="15"/>
          </p:nvPr>
        </p:nvSpPr>
        <p:spPr>
          <a:xfrm>
            <a:off x="4615691"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middle">
            <a:extLst>
              <a:ext uri="{FF2B5EF4-FFF2-40B4-BE49-F238E27FC236}">
                <a16:creationId xmlns:a16="http://schemas.microsoft.com/office/drawing/2014/main" xmlns="" id="{E772EEFB-A70B-46FF-8196-7E88E7CA15CE}"/>
              </a:ext>
            </a:extLst>
          </p:cNvPr>
          <p:cNvSpPr>
            <a:spLocks noGrp="1"/>
          </p:cNvSpPr>
          <p:nvPr>
            <p:ph type="body" sz="quarter" idx="16"/>
          </p:nvPr>
        </p:nvSpPr>
        <p:spPr>
          <a:xfrm>
            <a:off x="4615691"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right">
            <a:extLst>
              <a:ext uri="{FF2B5EF4-FFF2-40B4-BE49-F238E27FC236}">
                <a16:creationId xmlns:a16="http://schemas.microsoft.com/office/drawing/2014/main" xmlns="" id="{F0898F7C-34DE-41D4-9FE5-31A014DF93AB}"/>
              </a:ext>
            </a:extLst>
          </p:cNvPr>
          <p:cNvSpPr>
            <a:spLocks noGrp="1"/>
          </p:cNvSpPr>
          <p:nvPr>
            <p:ph type="body" sz="quarter" idx="17"/>
          </p:nvPr>
        </p:nvSpPr>
        <p:spPr>
          <a:xfrm>
            <a:off x="8683695"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right">
            <a:extLst>
              <a:ext uri="{FF2B5EF4-FFF2-40B4-BE49-F238E27FC236}">
                <a16:creationId xmlns:a16="http://schemas.microsoft.com/office/drawing/2014/main" xmlns="" id="{9FD3878C-E924-46A5-BA43-4B6507584C32}"/>
              </a:ext>
            </a:extLst>
          </p:cNvPr>
          <p:cNvSpPr>
            <a:spLocks noGrp="1"/>
          </p:cNvSpPr>
          <p:nvPr>
            <p:ph type="body" sz="quarter" idx="18"/>
          </p:nvPr>
        </p:nvSpPr>
        <p:spPr>
          <a:xfrm>
            <a:off x="8683695"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5" name="TextBox 14">
            <a:extLst>
              <a:ext uri="{FF2B5EF4-FFF2-40B4-BE49-F238E27FC236}">
                <a16:creationId xmlns:a16="http://schemas.microsoft.com/office/drawing/2014/main" xmlns=""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16" name="TextBox 15">
            <a:extLst>
              <a:ext uri="{FF2B5EF4-FFF2-40B4-BE49-F238E27FC236}">
                <a16:creationId xmlns:a16="http://schemas.microsoft.com/office/drawing/2014/main" xmlns="" id="{84866B89-9FD0-4190-ADC9-0681CB88C8C9}"/>
              </a:ext>
            </a:extLst>
          </p:cNvPr>
          <p:cNvSpPr txBox="1"/>
          <p:nvPr userDrawn="1"/>
        </p:nvSpPr>
        <p:spPr>
          <a:xfrm>
            <a:off x="4606167" y="493855"/>
            <a:ext cx="650732" cy="969496"/>
          </a:xfrm>
          <a:prstGeom prst="rect">
            <a:avLst/>
          </a:prstGeom>
          <a:noFill/>
        </p:spPr>
        <p:txBody>
          <a:bodyPr wrap="square" lIns="36000" tIns="0" rIns="36000" bIns="36000" rtlCol="0">
            <a:spAutoFit/>
          </a:bodyPr>
          <a:lstStyle/>
          <a:p>
            <a:r>
              <a:rPr lang="en-GB" sz="6000" b="1" dirty="0"/>
              <a:t>2</a:t>
            </a:r>
          </a:p>
        </p:txBody>
      </p:sp>
      <p:sp>
        <p:nvSpPr>
          <p:cNvPr id="17" name="TextBox 16">
            <a:extLst>
              <a:ext uri="{FF2B5EF4-FFF2-40B4-BE49-F238E27FC236}">
                <a16:creationId xmlns:a16="http://schemas.microsoft.com/office/drawing/2014/main" xmlns="" id="{F6D45823-76BE-41EE-B39B-8EA470BD45B0}"/>
              </a:ext>
            </a:extLst>
          </p:cNvPr>
          <p:cNvSpPr txBox="1"/>
          <p:nvPr userDrawn="1"/>
        </p:nvSpPr>
        <p:spPr>
          <a:xfrm>
            <a:off x="8723395" y="493855"/>
            <a:ext cx="650732" cy="969496"/>
          </a:xfrm>
          <a:prstGeom prst="rect">
            <a:avLst/>
          </a:prstGeom>
          <a:noFill/>
        </p:spPr>
        <p:txBody>
          <a:bodyPr wrap="square" lIns="36000" tIns="0" rIns="36000" bIns="36000" rtlCol="0">
            <a:spAutoFit/>
          </a:bodyPr>
          <a:lstStyle/>
          <a:p>
            <a:r>
              <a:rPr lang="en-GB" sz="6000" b="1" dirty="0"/>
              <a:t>3</a:t>
            </a:r>
          </a:p>
        </p:txBody>
      </p:sp>
    </p:spTree>
    <p:extLst>
      <p:ext uri="{BB962C8B-B14F-4D97-AF65-F5344CB8AC3E}">
        <p14:creationId xmlns:p14="http://schemas.microsoft.com/office/powerpoint/2010/main" val="1400787818"/>
      </p:ext>
    </p:extLst>
  </p:cSld>
  <p:clrMapOvr>
    <a:masterClrMapping/>
  </p:clrMapOvr>
  <p:extLst>
    <p:ext uri="{DCECCB84-F9BA-43D5-87BE-67443E8EF086}">
      <p15:sldGuideLst xmlns:p15="http://schemas.microsoft.com/office/powerpoint/2012/main">
        <p15:guide id="1" pos="2547" userDrawn="1">
          <p15:clr>
            <a:srgbClr val="FBAE40"/>
          </p15:clr>
        </p15:guide>
        <p15:guide id="2" pos="513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ext -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xmlns="" id="{2BD60870-9DC1-4D5E-B85C-125208EB6746}"/>
              </a:ext>
            </a:extLst>
          </p:cNvPr>
          <p:cNvSpPr>
            <a:spLocks noGrp="1"/>
          </p:cNvSpPr>
          <p:nvPr>
            <p:ph type="pic" sz="quarter" idx="14"/>
          </p:nvPr>
        </p:nvSpPr>
        <p:spPr>
          <a:xfrm>
            <a:off x="7080249" y="0"/>
            <a:ext cx="5111751" cy="6165850"/>
          </a:xfrm>
          <a:solidFill>
            <a:schemeClr val="bg2"/>
          </a:solidFill>
        </p:spPr>
        <p:txBody>
          <a:bodyPr tIns="1620000"/>
          <a:lstStyle>
            <a:lvl1pPr algn="ctr">
              <a:defRPr b="0"/>
            </a:lvl1pPr>
          </a:lstStyle>
          <a:p>
            <a:r>
              <a:rPr lang="en-US"/>
              <a:t>Click icon to add picture</a:t>
            </a:r>
            <a:endParaRPr lang="en-GB"/>
          </a:p>
        </p:txBody>
      </p:sp>
    </p:spTree>
    <p:extLst>
      <p:ext uri="{BB962C8B-B14F-4D97-AF65-F5344CB8AC3E}">
        <p14:creationId xmlns:p14="http://schemas.microsoft.com/office/powerpoint/2010/main" val="14703679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Navigation - Horizontal #">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xmlns="" id="{5912C2F4-5EF2-4D13-883A-359E754DA57B}"/>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15" name="Number 1">
            <a:extLst>
              <a:ext uri="{FF2B5EF4-FFF2-40B4-BE49-F238E27FC236}">
                <a16:creationId xmlns:a16="http://schemas.microsoft.com/office/drawing/2014/main" xmlns=""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8" name="Title 1">
            <a:extLst>
              <a:ext uri="{FF2B5EF4-FFF2-40B4-BE49-F238E27FC236}">
                <a16:creationId xmlns:a16="http://schemas.microsoft.com/office/drawing/2014/main" xmlns="" id="{4E434AA3-69EE-483D-942E-6D0B177E6364}"/>
              </a:ext>
            </a:extLst>
          </p:cNvPr>
          <p:cNvSpPr>
            <a:spLocks noGrp="1"/>
          </p:cNvSpPr>
          <p:nvPr>
            <p:ph type="body" sz="quarter" idx="13"/>
          </p:nvPr>
        </p:nvSpPr>
        <p:spPr>
          <a:xfrm>
            <a:off x="1511780" y="875286"/>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xmlns="" id="{BB361D2C-6287-4498-9BD7-4E88B5D771BC}"/>
              </a:ext>
            </a:extLst>
          </p:cNvPr>
          <p:cNvSpPr>
            <a:spLocks noGrp="1"/>
          </p:cNvSpPr>
          <p:nvPr>
            <p:ph type="body" sz="quarter" idx="14"/>
          </p:nvPr>
        </p:nvSpPr>
        <p:spPr>
          <a:xfrm>
            <a:off x="1511780" y="1421375"/>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6" name="Number 2">
            <a:extLst>
              <a:ext uri="{FF2B5EF4-FFF2-40B4-BE49-F238E27FC236}">
                <a16:creationId xmlns:a16="http://schemas.microsoft.com/office/drawing/2014/main" xmlns="" id="{84866B89-9FD0-4190-ADC9-0681CB88C8C9}"/>
              </a:ext>
            </a:extLst>
          </p:cNvPr>
          <p:cNvSpPr txBox="1"/>
          <p:nvPr userDrawn="1"/>
        </p:nvSpPr>
        <p:spPr>
          <a:xfrm>
            <a:off x="6725912" y="493855"/>
            <a:ext cx="650732" cy="969496"/>
          </a:xfrm>
          <a:prstGeom prst="rect">
            <a:avLst/>
          </a:prstGeom>
          <a:noFill/>
        </p:spPr>
        <p:txBody>
          <a:bodyPr wrap="square" lIns="36000" tIns="0" rIns="36000" bIns="36000" rtlCol="0">
            <a:spAutoFit/>
          </a:bodyPr>
          <a:lstStyle/>
          <a:p>
            <a:r>
              <a:rPr lang="en-GB" sz="6000" b="1" dirty="0"/>
              <a:t>2</a:t>
            </a:r>
          </a:p>
        </p:txBody>
      </p:sp>
      <p:sp>
        <p:nvSpPr>
          <p:cNvPr id="11" name="Title 2">
            <a:extLst>
              <a:ext uri="{FF2B5EF4-FFF2-40B4-BE49-F238E27FC236}">
                <a16:creationId xmlns:a16="http://schemas.microsoft.com/office/drawing/2014/main" xmlns="" id="{896F03CA-A605-462F-87CC-CF2F565BE72C}"/>
              </a:ext>
            </a:extLst>
          </p:cNvPr>
          <p:cNvSpPr>
            <a:spLocks noGrp="1"/>
          </p:cNvSpPr>
          <p:nvPr>
            <p:ph type="body" sz="quarter" idx="15"/>
          </p:nvPr>
        </p:nvSpPr>
        <p:spPr>
          <a:xfrm>
            <a:off x="7633251" y="875286"/>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xmlns="" id="{E772EEFB-A70B-46FF-8196-7E88E7CA15CE}"/>
              </a:ext>
            </a:extLst>
          </p:cNvPr>
          <p:cNvSpPr>
            <a:spLocks noGrp="1"/>
          </p:cNvSpPr>
          <p:nvPr>
            <p:ph type="body" sz="quarter" idx="16"/>
          </p:nvPr>
        </p:nvSpPr>
        <p:spPr>
          <a:xfrm>
            <a:off x="7633251" y="1421375"/>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7" name="Number 3">
            <a:extLst>
              <a:ext uri="{FF2B5EF4-FFF2-40B4-BE49-F238E27FC236}">
                <a16:creationId xmlns:a16="http://schemas.microsoft.com/office/drawing/2014/main" xmlns="" id="{F6D45823-76BE-41EE-B39B-8EA470BD45B0}"/>
              </a:ext>
            </a:extLst>
          </p:cNvPr>
          <p:cNvSpPr txBox="1"/>
          <p:nvPr userDrawn="1"/>
        </p:nvSpPr>
        <p:spPr>
          <a:xfrm>
            <a:off x="637741" y="3491455"/>
            <a:ext cx="650732" cy="969496"/>
          </a:xfrm>
          <a:prstGeom prst="rect">
            <a:avLst/>
          </a:prstGeom>
          <a:noFill/>
        </p:spPr>
        <p:txBody>
          <a:bodyPr wrap="square" lIns="36000" tIns="0" rIns="36000" bIns="36000" rtlCol="0">
            <a:spAutoFit/>
          </a:bodyPr>
          <a:lstStyle/>
          <a:p>
            <a:r>
              <a:rPr lang="en-GB" sz="6000" b="1" dirty="0"/>
              <a:t>3</a:t>
            </a:r>
          </a:p>
        </p:txBody>
      </p:sp>
      <p:sp>
        <p:nvSpPr>
          <p:cNvPr id="13" name="Title 3">
            <a:extLst>
              <a:ext uri="{FF2B5EF4-FFF2-40B4-BE49-F238E27FC236}">
                <a16:creationId xmlns:a16="http://schemas.microsoft.com/office/drawing/2014/main" xmlns="" id="{F0898F7C-34DE-41D4-9FE5-31A014DF93AB}"/>
              </a:ext>
            </a:extLst>
          </p:cNvPr>
          <p:cNvSpPr>
            <a:spLocks noGrp="1"/>
          </p:cNvSpPr>
          <p:nvPr>
            <p:ph type="body" sz="quarter" idx="17"/>
          </p:nvPr>
        </p:nvSpPr>
        <p:spPr>
          <a:xfrm>
            <a:off x="1511779"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xmlns="" id="{9FD3878C-E924-46A5-BA43-4B6507584C32}"/>
              </a:ext>
            </a:extLst>
          </p:cNvPr>
          <p:cNvSpPr>
            <a:spLocks noGrp="1"/>
          </p:cNvSpPr>
          <p:nvPr>
            <p:ph type="body" sz="quarter" idx="18"/>
          </p:nvPr>
        </p:nvSpPr>
        <p:spPr>
          <a:xfrm>
            <a:off x="1511779"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0" name="Number 4">
            <a:extLst>
              <a:ext uri="{FF2B5EF4-FFF2-40B4-BE49-F238E27FC236}">
                <a16:creationId xmlns:a16="http://schemas.microsoft.com/office/drawing/2014/main" xmlns="" id="{6D8893B4-B93C-4286-8B2B-044A6AE7EE23}"/>
              </a:ext>
            </a:extLst>
          </p:cNvPr>
          <p:cNvSpPr txBox="1"/>
          <p:nvPr userDrawn="1"/>
        </p:nvSpPr>
        <p:spPr>
          <a:xfrm>
            <a:off x="6725912" y="3491455"/>
            <a:ext cx="650732" cy="969496"/>
          </a:xfrm>
          <a:prstGeom prst="rect">
            <a:avLst/>
          </a:prstGeom>
          <a:noFill/>
        </p:spPr>
        <p:txBody>
          <a:bodyPr wrap="square" lIns="36000" tIns="0" rIns="36000" bIns="36000" rtlCol="0">
            <a:spAutoFit/>
          </a:bodyPr>
          <a:lstStyle/>
          <a:p>
            <a:r>
              <a:rPr lang="en-GB" sz="6000" b="1" dirty="0"/>
              <a:t>4</a:t>
            </a:r>
          </a:p>
        </p:txBody>
      </p:sp>
      <p:sp>
        <p:nvSpPr>
          <p:cNvPr id="22" name="Title 4">
            <a:extLst>
              <a:ext uri="{FF2B5EF4-FFF2-40B4-BE49-F238E27FC236}">
                <a16:creationId xmlns:a16="http://schemas.microsoft.com/office/drawing/2014/main" xmlns="" id="{5ADFDB02-9797-465C-A774-7BB28E0ABDCB}"/>
              </a:ext>
            </a:extLst>
          </p:cNvPr>
          <p:cNvSpPr>
            <a:spLocks noGrp="1"/>
          </p:cNvSpPr>
          <p:nvPr>
            <p:ph type="body" sz="quarter" idx="19"/>
          </p:nvPr>
        </p:nvSpPr>
        <p:spPr>
          <a:xfrm>
            <a:off x="7633251"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xmlns="" id="{AB00CB98-0AEE-4D3E-8B92-3518E31C2BA9}"/>
              </a:ext>
            </a:extLst>
          </p:cNvPr>
          <p:cNvSpPr>
            <a:spLocks noGrp="1"/>
          </p:cNvSpPr>
          <p:nvPr>
            <p:ph type="body" sz="quarter" idx="20"/>
          </p:nvPr>
        </p:nvSpPr>
        <p:spPr>
          <a:xfrm>
            <a:off x="7633251"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348279819"/>
      </p:ext>
    </p:extLst>
  </p:cSld>
  <p:clrMapOvr>
    <a:masterClrMapping/>
  </p:clrMapOvr>
  <p:extLst>
    <p:ext uri="{DCECCB84-F9BA-43D5-87BE-67443E8EF086}">
      <p15:sldGuideLst xmlns:p15="http://schemas.microsoft.com/office/powerpoint/2012/main">
        <p15:guide id="3" orient="horz" pos="1956" userDrawn="1">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Navigation - Horizontal">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xmlns="" id="{5912C2F4-5EF2-4D13-883A-359E754DA57B}"/>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1">
            <a:extLst>
              <a:ext uri="{FF2B5EF4-FFF2-40B4-BE49-F238E27FC236}">
                <a16:creationId xmlns:a16="http://schemas.microsoft.com/office/drawing/2014/main" xmlns="" id="{4E434AA3-69EE-483D-942E-6D0B177E6364}"/>
              </a:ext>
            </a:extLst>
          </p:cNvPr>
          <p:cNvSpPr>
            <a:spLocks noGrp="1"/>
          </p:cNvSpPr>
          <p:nvPr>
            <p:ph type="body" sz="quarter" idx="13"/>
          </p:nvPr>
        </p:nvSpPr>
        <p:spPr>
          <a:xfrm>
            <a:off x="637137" y="504228"/>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xmlns="" id="{BB361D2C-6287-4498-9BD7-4E88B5D771BC}"/>
              </a:ext>
            </a:extLst>
          </p:cNvPr>
          <p:cNvSpPr>
            <a:spLocks noGrp="1"/>
          </p:cNvSpPr>
          <p:nvPr>
            <p:ph type="body" sz="quarter" idx="14"/>
          </p:nvPr>
        </p:nvSpPr>
        <p:spPr>
          <a:xfrm>
            <a:off x="637137" y="1050317"/>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2">
            <a:extLst>
              <a:ext uri="{FF2B5EF4-FFF2-40B4-BE49-F238E27FC236}">
                <a16:creationId xmlns:a16="http://schemas.microsoft.com/office/drawing/2014/main" xmlns="" id="{896F03CA-A605-462F-87CC-CF2F565BE72C}"/>
              </a:ext>
            </a:extLst>
          </p:cNvPr>
          <p:cNvSpPr>
            <a:spLocks noGrp="1"/>
          </p:cNvSpPr>
          <p:nvPr>
            <p:ph type="body" sz="quarter" idx="15"/>
          </p:nvPr>
        </p:nvSpPr>
        <p:spPr>
          <a:xfrm>
            <a:off x="6692348" y="504228"/>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xmlns="" id="{E772EEFB-A70B-46FF-8196-7E88E7CA15CE}"/>
              </a:ext>
            </a:extLst>
          </p:cNvPr>
          <p:cNvSpPr>
            <a:spLocks noGrp="1"/>
          </p:cNvSpPr>
          <p:nvPr>
            <p:ph type="body" sz="quarter" idx="16"/>
          </p:nvPr>
        </p:nvSpPr>
        <p:spPr>
          <a:xfrm>
            <a:off x="6692348" y="1050317"/>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3">
            <a:extLst>
              <a:ext uri="{FF2B5EF4-FFF2-40B4-BE49-F238E27FC236}">
                <a16:creationId xmlns:a16="http://schemas.microsoft.com/office/drawing/2014/main" xmlns="" id="{F0898F7C-34DE-41D4-9FE5-31A014DF93AB}"/>
              </a:ext>
            </a:extLst>
          </p:cNvPr>
          <p:cNvSpPr>
            <a:spLocks noGrp="1"/>
          </p:cNvSpPr>
          <p:nvPr>
            <p:ph type="body" sz="quarter" idx="17"/>
          </p:nvPr>
        </p:nvSpPr>
        <p:spPr>
          <a:xfrm>
            <a:off x="637137"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xmlns="" id="{9FD3878C-E924-46A5-BA43-4B6507584C32}"/>
              </a:ext>
            </a:extLst>
          </p:cNvPr>
          <p:cNvSpPr>
            <a:spLocks noGrp="1"/>
          </p:cNvSpPr>
          <p:nvPr>
            <p:ph type="body" sz="quarter" idx="18"/>
          </p:nvPr>
        </p:nvSpPr>
        <p:spPr>
          <a:xfrm>
            <a:off x="637137"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2" name="Title 4">
            <a:extLst>
              <a:ext uri="{FF2B5EF4-FFF2-40B4-BE49-F238E27FC236}">
                <a16:creationId xmlns:a16="http://schemas.microsoft.com/office/drawing/2014/main" xmlns="" id="{5ADFDB02-9797-465C-A774-7BB28E0ABDCB}"/>
              </a:ext>
            </a:extLst>
          </p:cNvPr>
          <p:cNvSpPr>
            <a:spLocks noGrp="1"/>
          </p:cNvSpPr>
          <p:nvPr>
            <p:ph type="body" sz="quarter" idx="19"/>
          </p:nvPr>
        </p:nvSpPr>
        <p:spPr>
          <a:xfrm>
            <a:off x="6692348"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xmlns="" id="{AB00CB98-0AEE-4D3E-8B92-3518E31C2BA9}"/>
              </a:ext>
            </a:extLst>
          </p:cNvPr>
          <p:cNvSpPr>
            <a:spLocks noGrp="1"/>
          </p:cNvSpPr>
          <p:nvPr>
            <p:ph type="body" sz="quarter" idx="20"/>
          </p:nvPr>
        </p:nvSpPr>
        <p:spPr>
          <a:xfrm>
            <a:off x="6692348"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366887024"/>
      </p:ext>
    </p:extLst>
  </p:cSld>
  <p:clrMapOvr>
    <a:masterClrMapping/>
  </p:clrMapOvr>
  <p:extLst>
    <p:ext uri="{DCECCB84-F9BA-43D5-87BE-67443E8EF086}">
      <p15:sldGuideLst xmlns:p15="http://schemas.microsoft.com/office/powerpoint/2012/main">
        <p15:guide id="3" orient="horz" pos="1956" userDrawn="1">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xmlns="" id="{96EFAC1E-0398-4D9B-AED0-FFCE330C5E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xmlns="" id="{6EEB431D-52D0-40B3-A9B8-91A7C4E84D06}"/>
              </a:ext>
            </a:extLst>
          </p:cNvPr>
          <p:cNvSpPr/>
          <p:nvPr userDrawn="1"/>
        </p:nvSpPr>
        <p:spPr>
          <a:xfrm>
            <a:off x="0" y="1"/>
            <a:ext cx="12192000"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xmlns="" id="{0635D7B6-00AD-44C6-9F8B-A652A3A55887}"/>
              </a:ext>
            </a:extLst>
          </p:cNvPr>
          <p:cNvCxnSpPr/>
          <p:nvPr userDrawn="1"/>
        </p:nvCxnSpPr>
        <p:spPr>
          <a:xfrm>
            <a:off x="4836000"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xmlns=""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7458349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xmlns="" id="{96EFAC1E-0398-4D9B-AED0-FFCE330C5E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xmlns="" id="{6EEB431D-52D0-40B3-A9B8-91A7C4E84D06}"/>
              </a:ext>
            </a:extLst>
          </p:cNvPr>
          <p:cNvSpPr/>
          <p:nvPr userDrawn="1"/>
        </p:nvSpPr>
        <p:spPr>
          <a:xfrm>
            <a:off x="-1" y="1"/>
            <a:ext cx="7680325"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8174943-9D86-4CFE-9738-48017FE98966}"/>
              </a:ext>
            </a:extLst>
          </p:cNvPr>
          <p:cNvSpPr>
            <a:spLocks noGrp="1"/>
          </p:cNvSpPr>
          <p:nvPr>
            <p:ph type="title"/>
          </p:nvPr>
        </p:nvSpPr>
        <p:spPr>
          <a:xfrm>
            <a:off x="623887" y="2205797"/>
            <a:ext cx="7056437" cy="1947675"/>
          </a:xfrm>
        </p:spPr>
        <p:txBody>
          <a:bodyPr lIns="0" tIns="36000" rIns="612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xmlns="" id="{0635D7B6-00AD-44C6-9F8B-A652A3A55887}"/>
              </a:ext>
            </a:extLst>
          </p:cNvPr>
          <p:cNvCxnSpPr/>
          <p:nvPr userDrawn="1"/>
        </p:nvCxnSpPr>
        <p:spPr>
          <a:xfrm>
            <a:off x="2580161"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xmlns="" id="{682D01A9-C740-4897-A599-8BAF149391F9}"/>
              </a:ext>
            </a:extLst>
          </p:cNvPr>
          <p:cNvSpPr>
            <a:spLocks noGrp="1"/>
          </p:cNvSpPr>
          <p:nvPr>
            <p:ph type="body" sz="quarter" idx="10"/>
          </p:nvPr>
        </p:nvSpPr>
        <p:spPr>
          <a:xfrm>
            <a:off x="623888" y="4248405"/>
            <a:ext cx="7056437" cy="1099724"/>
          </a:xfrm>
        </p:spPr>
        <p:txBody>
          <a:bodyPr lIns="0" rIns="612000"/>
          <a:lstStyle>
            <a:lvl1pPr algn="ctr">
              <a:defRPr sz="1250" b="0">
                <a:solidFill>
                  <a:schemeClr val="tx1"/>
                </a:solidFill>
              </a:defRPr>
            </a:lvl1pPr>
          </a:lstStyle>
          <a:p>
            <a:pPr lvl="0"/>
            <a:r>
              <a:rPr lang="en-US" dirty="0"/>
              <a:t>Click to edit Master text styles</a:t>
            </a:r>
          </a:p>
        </p:txBody>
      </p:sp>
      <p:sp>
        <p:nvSpPr>
          <p:cNvPr id="4" name="Picture Placeholder 3">
            <a:extLst>
              <a:ext uri="{FF2B5EF4-FFF2-40B4-BE49-F238E27FC236}">
                <a16:creationId xmlns:a16="http://schemas.microsoft.com/office/drawing/2014/main" xmlns="" id="{09282CBF-AF2E-4977-9B38-DD4D10DDC99F}"/>
              </a:ext>
            </a:extLst>
          </p:cNvPr>
          <p:cNvSpPr>
            <a:spLocks noGrp="1"/>
          </p:cNvSpPr>
          <p:nvPr>
            <p:ph type="pic" sz="quarter" idx="11"/>
          </p:nvPr>
        </p:nvSpPr>
        <p:spPr>
          <a:xfrm>
            <a:off x="7666468" y="0"/>
            <a:ext cx="4525532" cy="617400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1527252712"/>
      </p:ext>
    </p:extLst>
  </p:cSld>
  <p:clrMapOvr>
    <a:masterClrMapping/>
  </p:clrMapOvr>
  <p:extLst>
    <p:ext uri="{DCECCB84-F9BA-43D5-87BE-67443E8EF086}">
      <p15:sldGuideLst xmlns:p15="http://schemas.microsoft.com/office/powerpoint/2012/main">
        <p15:guide id="1" pos="4838" userDrawn="1">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Quot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9" name="Text Placeholder 8">
            <a:extLst>
              <a:ext uri="{FF2B5EF4-FFF2-40B4-BE49-F238E27FC236}">
                <a16:creationId xmlns:a16="http://schemas.microsoft.com/office/drawing/2014/main" xmlns=""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bg1"/>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xmlns=""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solidFill>
                  <a:schemeClr val="bg1"/>
                </a:solidFill>
              </a:defRPr>
            </a:lvl1pPr>
          </a:lstStyle>
          <a:p>
            <a:r>
              <a:rPr lang="en-US" dirty="0"/>
              <a:t>Click to edit Master title style</a:t>
            </a:r>
            <a:endParaRPr lang="en-GB" dirty="0"/>
          </a:p>
        </p:txBody>
      </p:sp>
      <p:sp>
        <p:nvSpPr>
          <p:cNvPr id="5" name="Date Placeholder 4">
            <a:extLst>
              <a:ext uri="{FF2B5EF4-FFF2-40B4-BE49-F238E27FC236}">
                <a16:creationId xmlns:a16="http://schemas.microsoft.com/office/drawing/2014/main" xmlns="" id="{728B64C7-5603-438C-93A1-2EECB9CDF214}"/>
              </a:ext>
            </a:extLst>
          </p:cNvPr>
          <p:cNvSpPr>
            <a:spLocks noGrp="1"/>
          </p:cNvSpPr>
          <p:nvPr>
            <p:ph type="dt" sz="half" idx="12"/>
          </p:nvPr>
        </p:nvSpPr>
        <p:spPr/>
        <p:txBody>
          <a:bodyPr/>
          <a:lstStyle/>
          <a:p>
            <a:fld id="{D78F5CFD-57B9-49B2-8ABC-26CA59D0FF52}" type="datetimeFigureOut">
              <a:rPr lang="en-GB" smtClean="0"/>
              <a:pPr/>
              <a:t>30/06/2020</a:t>
            </a:fld>
            <a:endParaRPr lang="en-GB"/>
          </a:p>
        </p:txBody>
      </p:sp>
      <p:sp>
        <p:nvSpPr>
          <p:cNvPr id="6" name="Footer Placeholder 5">
            <a:extLst>
              <a:ext uri="{FF2B5EF4-FFF2-40B4-BE49-F238E27FC236}">
                <a16:creationId xmlns:a16="http://schemas.microsoft.com/office/drawing/2014/main" xmlns="" id="{DCE36739-6DCB-43D1-B824-196CF9BC0DDB}"/>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xmlns=""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20870461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5" name="Date Placeholder 4">
            <a:extLst>
              <a:ext uri="{FF2B5EF4-FFF2-40B4-BE49-F238E27FC236}">
                <a16:creationId xmlns:a16="http://schemas.microsoft.com/office/drawing/2014/main" xmlns="" id="{728B64C7-5603-438C-93A1-2EECB9CDF214}"/>
              </a:ext>
            </a:extLst>
          </p:cNvPr>
          <p:cNvSpPr>
            <a:spLocks noGrp="1"/>
          </p:cNvSpPr>
          <p:nvPr>
            <p:ph type="dt" sz="half" idx="12"/>
          </p:nvPr>
        </p:nvSpPr>
        <p:spPr/>
        <p:txBody>
          <a:bodyPr/>
          <a:lstStyle/>
          <a:p>
            <a:fld id="{D78F5CFD-57B9-49B2-8ABC-26CA59D0FF52}" type="datetimeFigureOut">
              <a:rPr lang="en-GB" smtClean="0"/>
              <a:pPr/>
              <a:t>30/06/2020</a:t>
            </a:fld>
            <a:endParaRPr lang="en-GB"/>
          </a:p>
        </p:txBody>
      </p:sp>
      <p:sp>
        <p:nvSpPr>
          <p:cNvPr id="6" name="Footer Placeholder 5">
            <a:extLst>
              <a:ext uri="{FF2B5EF4-FFF2-40B4-BE49-F238E27FC236}">
                <a16:creationId xmlns:a16="http://schemas.microsoft.com/office/drawing/2014/main" xmlns="" id="{DCE36739-6DCB-43D1-B824-196CF9BC0DDB}"/>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xmlns=""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22745981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C9B65750-3208-4DED-83E2-3E19E00872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xmlns=""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477054"/>
          </a:xfrm>
          <a:prstGeom prst="rect">
            <a:avLst/>
          </a:prstGeom>
          <a:noFill/>
        </p:spPr>
        <p:txBody>
          <a:bodyPr wrap="square" lIns="36000" rtlCol="0">
            <a:spAutoFit/>
          </a:bodyPr>
          <a:lstStyle/>
          <a:p>
            <a:r>
              <a:rPr lang="en-GB" sz="1250" b="1" dirty="0"/>
              <a:t>Antwerp Management School</a:t>
            </a:r>
          </a:p>
          <a:p>
            <a:r>
              <a:rPr lang="en-GB" sz="1250" b="0" dirty="0">
                <a:latin typeface="+mj-lt"/>
              </a:rPr>
              <a:t>Opening minds to impact the world</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239877"/>
            <a:ext cx="4570966" cy="540000"/>
          </a:xfrm>
        </p:spPr>
        <p:txBody>
          <a:bodyPr bIns="0" anchor="t"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name and email address</a:t>
            </a:r>
          </a:p>
        </p:txBody>
      </p:sp>
    </p:spTree>
    <p:extLst>
      <p:ext uri="{BB962C8B-B14F-4D97-AF65-F5344CB8AC3E}">
        <p14:creationId xmlns:p14="http://schemas.microsoft.com/office/powerpoint/2010/main" val="2083534547"/>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Gene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C05CD-BFC9-497A-8AA5-545522E9F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7C681CF-37A6-4376-9A0E-25BA2A2129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F890527-8149-418C-A9B3-E8C0384BF888}"/>
              </a:ext>
            </a:extLst>
          </p:cNvPr>
          <p:cNvSpPr>
            <a:spLocks noGrp="1"/>
          </p:cNvSpPr>
          <p:nvPr>
            <p:ph type="dt" sz="half" idx="10"/>
          </p:nvPr>
        </p:nvSpPr>
        <p:spPr/>
        <p:txBody>
          <a:bodyPr/>
          <a:lstStyle/>
          <a:p>
            <a:fld id="{D78F5CFD-57B9-49B2-8ABC-26CA59D0FF52}" type="datetimeFigureOut">
              <a:rPr lang="en-GB" smtClean="0"/>
              <a:t>30/06/2020</a:t>
            </a:fld>
            <a:endParaRPr lang="en-GB"/>
          </a:p>
        </p:txBody>
      </p:sp>
      <p:sp>
        <p:nvSpPr>
          <p:cNvPr id="5" name="Footer Placeholder 4">
            <a:extLst>
              <a:ext uri="{FF2B5EF4-FFF2-40B4-BE49-F238E27FC236}">
                <a16:creationId xmlns:a16="http://schemas.microsoft.com/office/drawing/2014/main" xmlns="" id="{75537B00-8AFA-49C7-BBB4-B69462C6F3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6269603-EF98-4FC3-A027-E0FB041C0E16}"/>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8022157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 xmlns:a16="http://schemas.microsoft.com/office/drawing/2014/main" id="{4B45795A-61E1-41F4-BB0C-7A3CB769A0F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 xmlns:a16="http://schemas.microsoft.com/office/drawing/2014/main"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r>
              <a:rPr lang="nl-NL"/>
              <a:t>Klik op het pictogram als u een afbeelding wilt toevoegen</a:t>
            </a:r>
            <a:endParaRPr lang="en-GB"/>
          </a:p>
        </p:txBody>
      </p:sp>
      <p:sp>
        <p:nvSpPr>
          <p:cNvPr id="17" name="Rectangle 16">
            <a:extLst>
              <a:ext uri="{FF2B5EF4-FFF2-40B4-BE49-F238E27FC236}">
                <a16:creationId xmlns=""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a:extLst>
              <a:ext uri="{FF2B5EF4-FFF2-40B4-BE49-F238E27FC236}">
                <a16:creationId xmlns=""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nl-NL"/>
              <a:t>Klik om stijl te bewerken</a:t>
            </a:r>
            <a:endParaRPr lang="en-GB" dirty="0"/>
          </a:p>
        </p:txBody>
      </p:sp>
      <p:sp>
        <p:nvSpPr>
          <p:cNvPr id="11" name="TextBox 10">
            <a:extLst>
              <a:ext uri="{FF2B5EF4-FFF2-40B4-BE49-F238E27FC236}">
                <a16:creationId xmlns=""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solidFill>
                  <a:prstClr val="black"/>
                </a:solidFill>
              </a:rPr>
              <a:t>Antwerp Management School</a:t>
            </a:r>
          </a:p>
        </p:txBody>
      </p:sp>
      <p:sp>
        <p:nvSpPr>
          <p:cNvPr id="13" name="Text Placeholder 12">
            <a:extLst>
              <a:ext uri="{FF2B5EF4-FFF2-40B4-BE49-F238E27FC236}">
                <a16:creationId xmlns=""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solidFill>
                  <a:prstClr val="black"/>
                </a:solidFill>
              </a:rPr>
              <a:pPr/>
              <a:t>30/06/2020</a:t>
            </a:fld>
            <a:endParaRPr lang="en-GB">
              <a:solidFill>
                <a:prstClr val="black"/>
              </a:solidFill>
            </a:endParaRPr>
          </a:p>
        </p:txBody>
      </p:sp>
    </p:spTree>
    <p:extLst>
      <p:ext uri="{BB962C8B-B14F-4D97-AF65-F5344CB8AC3E}">
        <p14:creationId xmlns:p14="http://schemas.microsoft.com/office/powerpoint/2010/main" val="4267106085"/>
      </p:ext>
    </p:extLst>
  </p:cSld>
  <p:clrMapOvr>
    <a:masterClrMapping/>
  </p:clrMapOvr>
  <p:extLst>
    <p:ext uri="{DCECCB84-F9BA-43D5-87BE-67443E8EF086}">
      <p15:sldGuideLst xmlns:p15="http://schemas.microsoft.com/office/powerpoint/2012/main">
        <p15:guide id="1" pos="4021">
          <p15:clr>
            <a:srgbClr val="FBAE40"/>
          </p15:clr>
        </p15:guide>
        <p15:guide id="2" orient="horz" pos="1344">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 xmlns:a16="http://schemas.microsoft.com/office/drawing/2014/main" id="{8B4AA0F5-B965-47B9-B756-286227195B1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 xmlns:a16="http://schemas.microsoft.com/office/drawing/2014/main"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r>
              <a:rPr lang="nl-NL"/>
              <a:t>Klik op het pictogram als u een afbeelding wilt toevoegen</a:t>
            </a:r>
            <a:endParaRPr lang="en-GB"/>
          </a:p>
        </p:txBody>
      </p:sp>
      <p:sp>
        <p:nvSpPr>
          <p:cNvPr id="17" name="Rectangle 16">
            <a:extLst>
              <a:ext uri="{FF2B5EF4-FFF2-40B4-BE49-F238E27FC236}">
                <a16:creationId xmlns="" xmlns:a16="http://schemas.microsoft.com/office/drawing/2014/main" id="{31B4E10C-7ED6-40E5-BC36-3BAD047E882A}"/>
              </a:ext>
            </a:extLst>
          </p:cNvPr>
          <p:cNvSpPr/>
          <p:nvPr userDrawn="1"/>
        </p:nvSpPr>
        <p:spPr>
          <a:xfrm>
            <a:off x="6378298" y="-6222"/>
            <a:ext cx="5808662" cy="6864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a:extLst>
              <a:ext uri="{FF2B5EF4-FFF2-40B4-BE49-F238E27FC236}">
                <a16:creationId xmlns=""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nl-NL"/>
              <a:t>Klik om stijl te bewerken</a:t>
            </a:r>
            <a:endParaRPr lang="en-GB" dirty="0"/>
          </a:p>
        </p:txBody>
      </p:sp>
      <p:sp>
        <p:nvSpPr>
          <p:cNvPr id="11" name="TextBox 10">
            <a:extLst>
              <a:ext uri="{FF2B5EF4-FFF2-40B4-BE49-F238E27FC236}">
                <a16:creationId xmlns=""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solidFill>
                  <a:prstClr val="black"/>
                </a:solidFill>
              </a:rPr>
              <a:t>Antwerp Management School</a:t>
            </a:r>
          </a:p>
        </p:txBody>
      </p:sp>
      <p:sp>
        <p:nvSpPr>
          <p:cNvPr id="13" name="Text Placeholder 12">
            <a:extLst>
              <a:ext uri="{FF2B5EF4-FFF2-40B4-BE49-F238E27FC236}">
                <a16:creationId xmlns="" xmlns:a16="http://schemas.microsoft.com/office/drawing/2014/main" id="{431765A8-BCE6-4C15-BC31-B3F89B5CA4F5}"/>
              </a:ext>
            </a:extLst>
          </p:cNvPr>
          <p:cNvSpPr>
            <a:spLocks noGrp="1"/>
          </p:cNvSpPr>
          <p:nvPr>
            <p:ph type="body" sz="quarter" idx="11" hasCustomPrompt="1"/>
          </p:nvPr>
        </p:nvSpPr>
        <p:spPr>
          <a:xfrm>
            <a:off x="6997148" y="296960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 </a:t>
            </a:r>
          </a:p>
        </p:txBody>
      </p:sp>
      <p:sp>
        <p:nvSpPr>
          <p:cNvPr id="14" name="Date Placeholder 13">
            <a:extLst>
              <a:ext uri="{FF2B5EF4-FFF2-40B4-BE49-F238E27FC236}">
                <a16:creationId xmlns="" xmlns:a16="http://schemas.microsoft.com/office/drawing/2014/main" id="{27F33DCF-897D-4088-8E6E-F04A6BD09829}"/>
              </a:ext>
            </a:extLst>
          </p:cNvPr>
          <p:cNvSpPr>
            <a:spLocks noGrp="1"/>
          </p:cNvSpPr>
          <p:nvPr>
            <p:ph type="dt" sz="half" idx="12"/>
          </p:nvPr>
        </p:nvSpPr>
        <p:spPr>
          <a:xfrm>
            <a:off x="6997147" y="3293071"/>
            <a:ext cx="4570965" cy="298309"/>
          </a:xfrm>
        </p:spPr>
        <p:txBody>
          <a:bodyPr lIns="36000" tIns="0" bIns="36000" anchor="t" anchorCtr="0"/>
          <a:lstStyle>
            <a:lvl1pPr>
              <a:defRPr sz="1200"/>
            </a:lvl1pPr>
          </a:lstStyle>
          <a:p>
            <a:fld id="{D78F5CFD-57B9-49B2-8ABC-26CA59D0FF52}" type="datetimeFigureOut">
              <a:rPr lang="en-GB" smtClean="0">
                <a:solidFill>
                  <a:prstClr val="black"/>
                </a:solidFill>
              </a:rPr>
              <a:pPr/>
              <a:t>30/06/2020</a:t>
            </a:fld>
            <a:endParaRPr lang="en-GB">
              <a:solidFill>
                <a:prstClr val="black"/>
              </a:solidFill>
            </a:endParaRPr>
          </a:p>
        </p:txBody>
      </p:sp>
      <p:sp>
        <p:nvSpPr>
          <p:cNvPr id="4" name="Text Placeholder 3">
            <a:extLst>
              <a:ext uri="{FF2B5EF4-FFF2-40B4-BE49-F238E27FC236}">
                <a16:creationId xmlns="" xmlns:a16="http://schemas.microsoft.com/office/drawing/2014/main" id="{520E3867-9F8B-4AF7-8E27-F22F7C58E37D}"/>
              </a:ext>
            </a:extLst>
          </p:cNvPr>
          <p:cNvSpPr>
            <a:spLocks noGrp="1"/>
          </p:cNvSpPr>
          <p:nvPr>
            <p:ph type="body" sz="quarter" idx="13" hasCustomPrompt="1"/>
          </p:nvPr>
        </p:nvSpPr>
        <p:spPr>
          <a:xfrm>
            <a:off x="6997148" y="2135779"/>
            <a:ext cx="4570965" cy="804052"/>
          </a:xfrm>
        </p:spPr>
        <p:txBody>
          <a:bodyPr tIns="54000"/>
          <a:lstStyle>
            <a:lvl1pPr>
              <a:lnSpc>
                <a:spcPct val="110000"/>
              </a:lnSpc>
              <a:defRPr sz="1800" b="0">
                <a:solidFill>
                  <a:schemeClr val="tx1"/>
                </a:solidFill>
                <a:latin typeface="+mj-lt"/>
              </a:defRPr>
            </a:lvl1pPr>
            <a:lvl2pPr>
              <a:defRPr b="0">
                <a:solidFill>
                  <a:schemeClr val="tx1"/>
                </a:solidFill>
                <a:latin typeface="+mj-lt"/>
              </a:defRPr>
            </a:lvl2pPr>
            <a:lvl3pPr>
              <a:defRPr b="0">
                <a:solidFill>
                  <a:schemeClr val="tx1"/>
                </a:solidFill>
                <a:latin typeface="+mj-lt"/>
              </a:defRPr>
            </a:lvl3pPr>
            <a:lvl4pPr>
              <a:defRPr b="0">
                <a:solidFill>
                  <a:schemeClr val="tx1"/>
                </a:solidFill>
                <a:latin typeface="+mj-lt"/>
              </a:defRPr>
            </a:lvl4pPr>
            <a:lvl5pPr>
              <a:defRPr b="0">
                <a:solidFill>
                  <a:schemeClr val="tx1"/>
                </a:solidFill>
                <a:latin typeface="+mj-lt"/>
              </a:defRPr>
            </a:lvl5pPr>
          </a:lstStyle>
          <a:p>
            <a:pPr lvl="0"/>
            <a:r>
              <a:rPr lang="en-US" dirty="0"/>
              <a:t>Click to add subtitle</a:t>
            </a:r>
          </a:p>
        </p:txBody>
      </p:sp>
    </p:spTree>
    <p:extLst>
      <p:ext uri="{BB962C8B-B14F-4D97-AF65-F5344CB8AC3E}">
        <p14:creationId xmlns:p14="http://schemas.microsoft.com/office/powerpoint/2010/main" val="3524217766"/>
      </p:ext>
    </p:extLst>
  </p:cSld>
  <p:clrMapOvr>
    <a:masterClrMapping/>
  </p:clrMapOvr>
  <p:extLst>
    <p:ext uri="{DCECCB84-F9BA-43D5-87BE-67443E8EF086}">
      <p15:sldGuideLst xmlns:p15="http://schemas.microsoft.com/office/powerpoint/2012/main">
        <p15:guide id="1" pos="4021">
          <p15:clr>
            <a:srgbClr val="FBAE40"/>
          </p15:clr>
        </p15:guide>
        <p15:guide id="2" orient="horz" pos="13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ext - Image right +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xmlns="" id="{2BD60870-9DC1-4D5E-B85C-125208EB6746}"/>
              </a:ext>
            </a:extLst>
          </p:cNvPr>
          <p:cNvSpPr>
            <a:spLocks noGrp="1"/>
          </p:cNvSpPr>
          <p:nvPr>
            <p:ph type="pic" sz="quarter" idx="14"/>
          </p:nvPr>
        </p:nvSpPr>
        <p:spPr>
          <a:xfrm>
            <a:off x="7080249" y="3069850"/>
            <a:ext cx="5111751" cy="3095999"/>
          </a:xfrm>
          <a:solidFill>
            <a:schemeClr val="bg2"/>
          </a:solidFill>
        </p:spPr>
        <p:txBody>
          <a:bodyPr tIns="540000"/>
          <a:lstStyle>
            <a:lvl1pPr algn="ctr">
              <a:defRPr b="0"/>
            </a:lvl1pPr>
          </a:lstStyle>
          <a:p>
            <a:r>
              <a:rPr lang="en-US"/>
              <a:t>Click icon to add picture</a:t>
            </a:r>
            <a:endParaRPr lang="en-GB"/>
          </a:p>
        </p:txBody>
      </p:sp>
      <p:sp>
        <p:nvSpPr>
          <p:cNvPr id="6" name="Rectangle 5">
            <a:extLst>
              <a:ext uri="{FF2B5EF4-FFF2-40B4-BE49-F238E27FC236}">
                <a16:creationId xmlns:a16="http://schemas.microsoft.com/office/drawing/2014/main" xmlns="" id="{9FB0B089-AEBA-49A9-8E51-15275C38E703}"/>
              </a:ext>
            </a:extLst>
          </p:cNvPr>
          <p:cNvSpPr/>
          <p:nvPr userDrawn="1"/>
        </p:nvSpPr>
        <p:spPr>
          <a:xfrm>
            <a:off x="7080249" y="1"/>
            <a:ext cx="5111751" cy="3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72932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Slide with image right">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 xmlns:a16="http://schemas.microsoft.com/office/drawing/2014/main" id="{B1A2A7B4-2F7F-40D0-8490-C4E532B7384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12440" y="-6221"/>
            <a:ext cx="6395778" cy="2142000"/>
          </a:xfrm>
          <a:prstGeom prst="rect">
            <a:avLst/>
          </a:prstGeom>
        </p:spPr>
      </p:pic>
      <p:sp>
        <p:nvSpPr>
          <p:cNvPr id="17" name="Rectangle 16">
            <a:extLst>
              <a:ext uri="{FF2B5EF4-FFF2-40B4-BE49-F238E27FC236}">
                <a16:creationId xmlns="" xmlns:a16="http://schemas.microsoft.com/office/drawing/2014/main" id="{31B4E10C-7ED6-40E5-BC36-3BAD047E882A}"/>
              </a:ext>
            </a:extLst>
          </p:cNvPr>
          <p:cNvSpPr/>
          <p:nvPr userDrawn="1"/>
        </p:nvSpPr>
        <p:spPr>
          <a:xfrm>
            <a:off x="-12440" y="2127380"/>
            <a:ext cx="6426000" cy="4730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a:extLst>
              <a:ext uri="{FF2B5EF4-FFF2-40B4-BE49-F238E27FC236}">
                <a16:creationId xmlns="" xmlns:a16="http://schemas.microsoft.com/office/drawing/2014/main" id="{2D11DC45-A5E7-444D-A47F-A7783E82B1AC}"/>
              </a:ext>
            </a:extLst>
          </p:cNvPr>
          <p:cNvSpPr>
            <a:spLocks noGrp="1"/>
          </p:cNvSpPr>
          <p:nvPr>
            <p:ph type="ctrTitle"/>
          </p:nvPr>
        </p:nvSpPr>
        <p:spPr>
          <a:xfrm>
            <a:off x="630712" y="2671551"/>
            <a:ext cx="5253253" cy="1584325"/>
          </a:xfrm>
        </p:spPr>
        <p:txBody>
          <a:bodyPr tIns="36000" anchor="t" anchorCtr="0"/>
          <a:lstStyle>
            <a:lvl1pPr algn="l">
              <a:lnSpc>
                <a:spcPct val="110000"/>
              </a:lnSpc>
              <a:defRPr sz="3000"/>
            </a:lvl1pPr>
          </a:lstStyle>
          <a:p>
            <a:r>
              <a:rPr lang="nl-NL"/>
              <a:t>Klik om stijl te bewerken</a:t>
            </a:r>
            <a:endParaRPr lang="en-GB" dirty="0"/>
          </a:p>
        </p:txBody>
      </p:sp>
      <p:sp>
        <p:nvSpPr>
          <p:cNvPr id="8" name="Picture Placeholder 7">
            <a:extLst>
              <a:ext uri="{FF2B5EF4-FFF2-40B4-BE49-F238E27FC236}">
                <a16:creationId xmlns="" xmlns:a16="http://schemas.microsoft.com/office/drawing/2014/main" id="{9564590E-8184-4AA3-BFF0-EA469CBD8B8E}"/>
              </a:ext>
            </a:extLst>
          </p:cNvPr>
          <p:cNvSpPr>
            <a:spLocks noGrp="1"/>
          </p:cNvSpPr>
          <p:nvPr>
            <p:ph type="pic" sz="quarter" idx="10"/>
          </p:nvPr>
        </p:nvSpPr>
        <p:spPr>
          <a:xfrm>
            <a:off x="6383338" y="-6222"/>
            <a:ext cx="5808662" cy="6864221"/>
          </a:xfrm>
          <a:solidFill>
            <a:schemeClr val="bg2"/>
          </a:solidFill>
        </p:spPr>
        <p:txBody>
          <a:bodyPr tIns="1260000"/>
          <a:lstStyle>
            <a:lvl1pPr algn="ctr">
              <a:defRPr b="0"/>
            </a:lvl1pPr>
          </a:lstStyle>
          <a:p>
            <a:r>
              <a:rPr lang="nl-NL"/>
              <a:t>Klik op het pictogram als u een afbeelding wilt toevoegen</a:t>
            </a:r>
            <a:endParaRPr lang="en-GB"/>
          </a:p>
        </p:txBody>
      </p:sp>
      <p:sp>
        <p:nvSpPr>
          <p:cNvPr id="11" name="TextBox 10">
            <a:extLst>
              <a:ext uri="{FF2B5EF4-FFF2-40B4-BE49-F238E27FC236}">
                <a16:creationId xmlns="" xmlns:a16="http://schemas.microsoft.com/office/drawing/2014/main" id="{68317891-00BF-4795-8CA1-ED8AFBCDF679}"/>
              </a:ext>
            </a:extLst>
          </p:cNvPr>
          <p:cNvSpPr txBox="1"/>
          <p:nvPr userDrawn="1"/>
        </p:nvSpPr>
        <p:spPr>
          <a:xfrm>
            <a:off x="3538325" y="5969521"/>
            <a:ext cx="2792137" cy="292388"/>
          </a:xfrm>
          <a:prstGeom prst="rect">
            <a:avLst/>
          </a:prstGeom>
          <a:noFill/>
        </p:spPr>
        <p:txBody>
          <a:bodyPr wrap="square" lIns="36000" rtlCol="0">
            <a:spAutoFit/>
          </a:bodyPr>
          <a:lstStyle/>
          <a:p>
            <a:r>
              <a:rPr lang="en-GB" sz="1250" b="1" dirty="0">
                <a:solidFill>
                  <a:prstClr val="black"/>
                </a:solidFill>
              </a:rPr>
              <a:t>Antwerp Management School</a:t>
            </a:r>
          </a:p>
        </p:txBody>
      </p:sp>
      <p:sp>
        <p:nvSpPr>
          <p:cNvPr id="13" name="Text Placeholder 12">
            <a:extLst>
              <a:ext uri="{FF2B5EF4-FFF2-40B4-BE49-F238E27FC236}">
                <a16:creationId xmlns="" xmlns:a16="http://schemas.microsoft.com/office/drawing/2014/main" id="{431765A8-BCE6-4C15-BC31-B3F89B5CA4F5}"/>
              </a:ext>
            </a:extLst>
          </p:cNvPr>
          <p:cNvSpPr>
            <a:spLocks noGrp="1"/>
          </p:cNvSpPr>
          <p:nvPr>
            <p:ph type="body" sz="quarter" idx="11" hasCustomPrompt="1"/>
          </p:nvPr>
        </p:nvSpPr>
        <p:spPr>
          <a:xfrm>
            <a:off x="623887" y="5700128"/>
            <a:ext cx="2914440"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 xmlns:a16="http://schemas.microsoft.com/office/drawing/2014/main" id="{27F33DCF-897D-4088-8E6E-F04A6BD09829}"/>
              </a:ext>
            </a:extLst>
          </p:cNvPr>
          <p:cNvSpPr>
            <a:spLocks noGrp="1"/>
          </p:cNvSpPr>
          <p:nvPr>
            <p:ph type="dt" sz="half" idx="12"/>
          </p:nvPr>
        </p:nvSpPr>
        <p:spPr>
          <a:xfrm>
            <a:off x="623886" y="6023592"/>
            <a:ext cx="2914439" cy="298309"/>
          </a:xfrm>
        </p:spPr>
        <p:txBody>
          <a:bodyPr lIns="36000" tIns="0" bIns="36000" anchor="t" anchorCtr="0"/>
          <a:lstStyle>
            <a:lvl1pPr>
              <a:defRPr sz="1200"/>
            </a:lvl1pPr>
          </a:lstStyle>
          <a:p>
            <a:fld id="{D78F5CFD-57B9-49B2-8ABC-26CA59D0FF52}" type="datetimeFigureOut">
              <a:rPr lang="en-GB" smtClean="0">
                <a:solidFill>
                  <a:prstClr val="black"/>
                </a:solidFill>
              </a:rPr>
              <a:pPr/>
              <a:t>30/06/2020</a:t>
            </a:fld>
            <a:endParaRPr lang="en-GB">
              <a:solidFill>
                <a:prstClr val="black"/>
              </a:solidFill>
            </a:endParaRPr>
          </a:p>
        </p:txBody>
      </p:sp>
    </p:spTree>
    <p:extLst>
      <p:ext uri="{BB962C8B-B14F-4D97-AF65-F5344CB8AC3E}">
        <p14:creationId xmlns:p14="http://schemas.microsoft.com/office/powerpoint/2010/main" val="1029240824"/>
      </p:ext>
    </p:extLst>
  </p:cSld>
  <p:clrMapOvr>
    <a:masterClrMapping/>
  </p:clrMapOvr>
  <p:extLst>
    <p:ext uri="{DCECCB84-F9BA-43D5-87BE-67443E8EF086}">
      <p15:sldGuideLst xmlns:p15="http://schemas.microsoft.com/office/powerpoint/2012/main">
        <p15:guide id="1" pos="4021">
          <p15:clr>
            <a:srgbClr val="FBAE40"/>
          </p15:clr>
        </p15:guide>
        <p15:guide id="2" orient="horz" pos="1344">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lide no im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6C533898-A5B7-49FA-9903-6CC05584FFE1}"/>
              </a:ext>
            </a:extLst>
          </p:cNvPr>
          <p:cNvSpPr/>
          <p:nvPr userDrawn="1"/>
        </p:nvSpPr>
        <p:spPr>
          <a:xfrm>
            <a:off x="0" y="-13252"/>
            <a:ext cx="12192000" cy="688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5" name="Graphic 14">
            <a:extLst>
              <a:ext uri="{FF2B5EF4-FFF2-40B4-BE49-F238E27FC236}">
                <a16:creationId xmlns="" xmlns:a16="http://schemas.microsoft.com/office/drawing/2014/main" id="{892AFE2D-CF55-40BC-B8AA-02B0503BD55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12440" y="-6221"/>
            <a:ext cx="6395778" cy="2142000"/>
          </a:xfrm>
          <a:prstGeom prst="rect">
            <a:avLst/>
          </a:prstGeom>
        </p:spPr>
      </p:pic>
      <p:sp>
        <p:nvSpPr>
          <p:cNvPr id="17" name="Rectangle 16">
            <a:extLst>
              <a:ext uri="{FF2B5EF4-FFF2-40B4-BE49-F238E27FC236}">
                <a16:creationId xmlns=""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Box 10">
            <a:extLst>
              <a:ext uri="{FF2B5EF4-FFF2-40B4-BE49-F238E27FC236}">
                <a16:creationId xmlns=""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solidFill>
                  <a:prstClr val="black"/>
                </a:solidFill>
              </a:rPr>
              <a:t>Antwerp Management School</a:t>
            </a:r>
          </a:p>
        </p:txBody>
      </p:sp>
      <p:sp>
        <p:nvSpPr>
          <p:cNvPr id="14" name="Date Placeholder 13">
            <a:extLst>
              <a:ext uri="{FF2B5EF4-FFF2-40B4-BE49-F238E27FC236}">
                <a16:creationId xmlns=""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solidFill>
                  <a:prstClr val="black"/>
                </a:solidFill>
              </a:rPr>
              <a:pPr/>
              <a:t>30/06/2020</a:t>
            </a:fld>
            <a:endParaRPr lang="en-GB">
              <a:solidFill>
                <a:prstClr val="black"/>
              </a:solidFill>
            </a:endParaRPr>
          </a:p>
        </p:txBody>
      </p:sp>
      <p:sp>
        <p:nvSpPr>
          <p:cNvPr id="13" name="Text Placeholder 12">
            <a:extLst>
              <a:ext uri="{FF2B5EF4-FFF2-40B4-BE49-F238E27FC236}">
                <a16:creationId xmlns=""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2" name="Title 1">
            <a:extLst>
              <a:ext uri="{FF2B5EF4-FFF2-40B4-BE49-F238E27FC236}">
                <a16:creationId xmlns=""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nl-NL"/>
              <a:t>Klik om stijl te bewerken</a:t>
            </a:r>
            <a:endParaRPr lang="en-GB" dirty="0"/>
          </a:p>
        </p:txBody>
      </p:sp>
      <p:pic>
        <p:nvPicPr>
          <p:cNvPr id="16" name="Graphic 15">
            <a:extLst>
              <a:ext uri="{FF2B5EF4-FFF2-40B4-BE49-F238E27FC236}">
                <a16:creationId xmlns="" xmlns:a16="http://schemas.microsoft.com/office/drawing/2014/main" id="{3CEA104D-40B4-4E19-AA7C-1B1A2D419A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354889"/>
            <a:ext cx="6395778" cy="2142000"/>
          </a:xfrm>
          <a:prstGeom prst="rect">
            <a:avLst/>
          </a:prstGeom>
        </p:spPr>
      </p:pic>
      <p:pic>
        <p:nvPicPr>
          <p:cNvPr id="18" name="Graphic 17">
            <a:extLst>
              <a:ext uri="{FF2B5EF4-FFF2-40B4-BE49-F238E27FC236}">
                <a16:creationId xmlns="" xmlns:a16="http://schemas.microsoft.com/office/drawing/2014/main" id="{8F12DF8E-1D1E-46C2-96EF-7CB6A11D60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4716000"/>
            <a:ext cx="6395778" cy="2142000"/>
          </a:xfrm>
          <a:prstGeom prst="rect">
            <a:avLst/>
          </a:prstGeom>
        </p:spPr>
      </p:pic>
    </p:spTree>
    <p:extLst>
      <p:ext uri="{BB962C8B-B14F-4D97-AF65-F5344CB8AC3E}">
        <p14:creationId xmlns:p14="http://schemas.microsoft.com/office/powerpoint/2010/main" val="3477395658"/>
      </p:ext>
    </p:extLst>
  </p:cSld>
  <p:clrMapOvr>
    <a:masterClrMapping/>
  </p:clrMapOvr>
  <p:extLst>
    <p:ext uri="{DCECCB84-F9BA-43D5-87BE-67443E8EF086}">
      <p15:sldGuideLst xmlns:p15="http://schemas.microsoft.com/office/powerpoint/2012/main">
        <p15:guide id="1" pos="4021">
          <p15:clr>
            <a:srgbClr val="FBAE40"/>
          </p15:clr>
        </p15:guide>
        <p15:guide id="2" orient="horz" pos="1344">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Slide with black backgroun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 xmlns:a16="http://schemas.microsoft.com/office/drawing/2014/main" id="{17D8F64E-309F-4565-8B15-12332366A86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 xmlns:a16="http://schemas.microsoft.com/office/drawing/2014/main"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r>
              <a:rPr lang="nl-NL"/>
              <a:t>Klik op het pictogram als u een afbeelding wilt toevoegen</a:t>
            </a:r>
            <a:endParaRPr lang="en-GB"/>
          </a:p>
        </p:txBody>
      </p:sp>
      <p:sp>
        <p:nvSpPr>
          <p:cNvPr id="17" name="Rectangle 16">
            <a:extLst>
              <a:ext uri="{FF2B5EF4-FFF2-40B4-BE49-F238E27FC236}">
                <a16:creationId xmlns=""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a:extLst>
              <a:ext uri="{FF2B5EF4-FFF2-40B4-BE49-F238E27FC236}">
                <a16:creationId xmlns=""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nl-NL"/>
              <a:t>Klik om stijl te bewerken</a:t>
            </a:r>
            <a:endParaRPr lang="en-GB" dirty="0"/>
          </a:p>
        </p:txBody>
      </p:sp>
      <p:sp>
        <p:nvSpPr>
          <p:cNvPr id="11" name="TextBox 10">
            <a:extLst>
              <a:ext uri="{FF2B5EF4-FFF2-40B4-BE49-F238E27FC236}">
                <a16:creationId xmlns=""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solidFill>
                  <a:prstClr val="black"/>
                </a:solidFill>
              </a:rPr>
              <a:t>Antwerp Management School</a:t>
            </a:r>
          </a:p>
        </p:txBody>
      </p:sp>
      <p:sp>
        <p:nvSpPr>
          <p:cNvPr id="13" name="Text Placeholder 12">
            <a:extLst>
              <a:ext uri="{FF2B5EF4-FFF2-40B4-BE49-F238E27FC236}">
                <a16:creationId xmlns=""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solidFill>
                  <a:prstClr val="black"/>
                </a:solidFill>
              </a:rPr>
              <a:pPr/>
              <a:t>30/06/2020</a:t>
            </a:fld>
            <a:endParaRPr lang="en-GB">
              <a:solidFill>
                <a:prstClr val="black"/>
              </a:solidFill>
            </a:endParaRPr>
          </a:p>
        </p:txBody>
      </p:sp>
    </p:spTree>
    <p:extLst>
      <p:ext uri="{BB962C8B-B14F-4D97-AF65-F5344CB8AC3E}">
        <p14:creationId xmlns:p14="http://schemas.microsoft.com/office/powerpoint/2010/main" val="4064155555"/>
      </p:ext>
    </p:extLst>
  </p:cSld>
  <p:clrMapOvr>
    <a:masterClrMapping/>
  </p:clrMapOvr>
  <p:extLst>
    <p:ext uri="{DCECCB84-F9BA-43D5-87BE-67443E8EF086}">
      <p15:sldGuideLst xmlns:p15="http://schemas.microsoft.com/office/powerpoint/2012/main">
        <p15:guide id="1" pos="4021">
          <p15:clr>
            <a:srgbClr val="FBAE40"/>
          </p15:clr>
        </p15:guide>
        <p15:guide id="2" orient="horz" pos="1344">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 Text Black">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nl-NL"/>
              <a:t>Klik om stijl te bewerken</a:t>
            </a:r>
            <a:endParaRPr lang="en-GB" dirty="0"/>
          </a:p>
        </p:txBody>
      </p:sp>
      <p:sp>
        <p:nvSpPr>
          <p:cNvPr id="3" name="Date Placeholder 2">
            <a:extLst>
              <a:ext uri="{FF2B5EF4-FFF2-40B4-BE49-F238E27FC236}">
                <a16:creationId xmlns=""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solidFill>
                  <a:prstClr val="black"/>
                </a:solidFill>
              </a:rPr>
              <a:pPr/>
              <a:t>30/06/2020</a:t>
            </a:fld>
            <a:endParaRPr lang="en-GB">
              <a:solidFill>
                <a:prstClr val="black"/>
              </a:solidFill>
            </a:endParaRPr>
          </a:p>
        </p:txBody>
      </p:sp>
      <p:sp>
        <p:nvSpPr>
          <p:cNvPr id="4" name="Footer Placeholder 3">
            <a:extLst>
              <a:ext uri="{FF2B5EF4-FFF2-40B4-BE49-F238E27FC236}">
                <a16:creationId xmlns="" xmlns:a16="http://schemas.microsoft.com/office/drawing/2014/main" id="{C14092B9-6CA8-4561-BFCC-42191EF9CAC2}"/>
              </a:ext>
            </a:extLst>
          </p:cNvPr>
          <p:cNvSpPr>
            <a:spLocks noGrp="1"/>
          </p:cNvSpPr>
          <p:nvPr>
            <p:ph type="ftr" sz="quarter" idx="11"/>
          </p:nvPr>
        </p:nvSpPr>
        <p:spPr/>
        <p:txBody>
          <a:bodyPr/>
          <a:lstStyle/>
          <a:p>
            <a:endParaRPr lang="en-GB" dirty="0">
              <a:solidFill>
                <a:prstClr val="black"/>
              </a:solidFill>
            </a:endParaRPr>
          </a:p>
        </p:txBody>
      </p:sp>
      <p:sp>
        <p:nvSpPr>
          <p:cNvPr id="5" name="Slide Number Placeholder 4">
            <a:extLst>
              <a:ext uri="{FF2B5EF4-FFF2-40B4-BE49-F238E27FC236}">
                <a16:creationId xmlns="" xmlns:a16="http://schemas.microsoft.com/office/drawing/2014/main" id="{1E4E3130-6EC8-4FE4-99C2-EAF4DE5176C5}"/>
              </a:ext>
            </a:extLst>
          </p:cNvPr>
          <p:cNvSpPr>
            <a:spLocks noGrp="1"/>
          </p:cNvSpPr>
          <p:nvPr>
            <p:ph type="sldNum" sz="quarter" idx="12"/>
          </p:nvPr>
        </p:nvSpPr>
        <p:spPr/>
        <p:txBody>
          <a:bodyPr/>
          <a:lstStyle/>
          <a:p>
            <a:pPr algn="r"/>
            <a:fld id="{58D1E3A3-EB8C-426C-8453-2B1EC51B51B0}" type="slidenum">
              <a:rPr lang="en-GB" smtClean="0">
                <a:solidFill>
                  <a:prstClr val="black"/>
                </a:solidFill>
              </a:rPr>
              <a:pPr algn="r"/>
              <a:t>‹#›</a:t>
            </a:fld>
            <a:r>
              <a:rPr lang="en-GB" dirty="0">
                <a:solidFill>
                  <a:prstClr val="black"/>
                </a:solidFill>
              </a:rPr>
              <a:t> |</a:t>
            </a:r>
          </a:p>
        </p:txBody>
      </p:sp>
      <p:sp>
        <p:nvSpPr>
          <p:cNvPr id="7" name="Text Placeholder 6">
            <a:extLst>
              <a:ext uri="{FF2B5EF4-FFF2-40B4-BE49-F238E27FC236}">
                <a16:creationId xmlns="" xmlns:a16="http://schemas.microsoft.com/office/drawing/2014/main" id="{2D52504E-2DCE-4F3D-B597-F6425F1A80FA}"/>
              </a:ext>
            </a:extLst>
          </p:cNvPr>
          <p:cNvSpPr>
            <a:spLocks noGrp="1"/>
          </p:cNvSpPr>
          <p:nvPr>
            <p:ph type="body" sz="quarter" idx="13"/>
          </p:nvPr>
        </p:nvSpPr>
        <p:spPr>
          <a:xfrm>
            <a:off x="623888" y="1863306"/>
            <a:ext cx="10944225" cy="4059657"/>
          </a:xfrm>
        </p:spPr>
        <p:txBody>
          <a:bodyPr/>
          <a:lstStyle>
            <a:lvl1pPr>
              <a:defRPr>
                <a:solidFill>
                  <a:schemeClr val="tx1"/>
                </a:solidFill>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Tree>
    <p:extLst>
      <p:ext uri="{BB962C8B-B14F-4D97-AF65-F5344CB8AC3E}">
        <p14:creationId xmlns:p14="http://schemas.microsoft.com/office/powerpoint/2010/main" val="300561603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nl-NL"/>
              <a:t>Klik om stijl te bewerken</a:t>
            </a:r>
            <a:endParaRPr lang="en-GB" dirty="0"/>
          </a:p>
        </p:txBody>
      </p:sp>
      <p:sp>
        <p:nvSpPr>
          <p:cNvPr id="3" name="Date Placeholder 2">
            <a:extLst>
              <a:ext uri="{FF2B5EF4-FFF2-40B4-BE49-F238E27FC236}">
                <a16:creationId xmlns=""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solidFill>
                  <a:prstClr val="black"/>
                </a:solidFill>
              </a:rPr>
              <a:pPr/>
              <a:t>30/06/2020</a:t>
            </a:fld>
            <a:endParaRPr lang="en-GB">
              <a:solidFill>
                <a:prstClr val="black"/>
              </a:solidFill>
            </a:endParaRPr>
          </a:p>
        </p:txBody>
      </p:sp>
      <p:sp>
        <p:nvSpPr>
          <p:cNvPr id="4" name="Footer Placeholder 3">
            <a:extLst>
              <a:ext uri="{FF2B5EF4-FFF2-40B4-BE49-F238E27FC236}">
                <a16:creationId xmlns="" xmlns:a16="http://schemas.microsoft.com/office/drawing/2014/main" id="{C14092B9-6CA8-4561-BFCC-42191EF9CAC2}"/>
              </a:ext>
            </a:extLst>
          </p:cNvPr>
          <p:cNvSpPr>
            <a:spLocks noGrp="1"/>
          </p:cNvSpPr>
          <p:nvPr>
            <p:ph type="ftr" sz="quarter" idx="11"/>
          </p:nvPr>
        </p:nvSpPr>
        <p:spPr/>
        <p:txBody>
          <a:bodyPr/>
          <a:lstStyle/>
          <a:p>
            <a:endParaRPr lang="en-GB" dirty="0">
              <a:solidFill>
                <a:prstClr val="black"/>
              </a:solidFill>
            </a:endParaRPr>
          </a:p>
        </p:txBody>
      </p:sp>
      <p:sp>
        <p:nvSpPr>
          <p:cNvPr id="5" name="Slide Number Placeholder 4">
            <a:extLst>
              <a:ext uri="{FF2B5EF4-FFF2-40B4-BE49-F238E27FC236}">
                <a16:creationId xmlns="" xmlns:a16="http://schemas.microsoft.com/office/drawing/2014/main" id="{1E4E3130-6EC8-4FE4-99C2-EAF4DE5176C5}"/>
              </a:ext>
            </a:extLst>
          </p:cNvPr>
          <p:cNvSpPr>
            <a:spLocks noGrp="1"/>
          </p:cNvSpPr>
          <p:nvPr>
            <p:ph type="sldNum" sz="quarter" idx="12"/>
          </p:nvPr>
        </p:nvSpPr>
        <p:spPr/>
        <p:txBody>
          <a:bodyPr/>
          <a:lstStyle/>
          <a:p>
            <a:pPr algn="r"/>
            <a:fld id="{58D1E3A3-EB8C-426C-8453-2B1EC51B51B0}" type="slidenum">
              <a:rPr lang="en-GB" smtClean="0">
                <a:solidFill>
                  <a:prstClr val="black"/>
                </a:solidFill>
              </a:rPr>
              <a:pPr algn="r"/>
              <a:t>‹#›</a:t>
            </a:fld>
            <a:r>
              <a:rPr lang="en-GB" dirty="0">
                <a:solidFill>
                  <a:prstClr val="black"/>
                </a:solidFill>
              </a:rPr>
              <a:t> |</a:t>
            </a:r>
          </a:p>
        </p:txBody>
      </p:sp>
      <p:sp>
        <p:nvSpPr>
          <p:cNvPr id="7" name="Text Placeholder 6">
            <a:extLst>
              <a:ext uri="{FF2B5EF4-FFF2-40B4-BE49-F238E27FC236}">
                <a16:creationId xmlns="" xmlns:a16="http://schemas.microsoft.com/office/drawing/2014/main" id="{2D52504E-2DCE-4F3D-B597-F6425F1A80FA}"/>
              </a:ext>
            </a:extLst>
          </p:cNvPr>
          <p:cNvSpPr>
            <a:spLocks noGrp="1"/>
          </p:cNvSpPr>
          <p:nvPr>
            <p:ph type="body" sz="quarter" idx="13"/>
          </p:nvPr>
        </p:nvSpPr>
        <p:spPr>
          <a:xfrm>
            <a:off x="623888" y="1863306"/>
            <a:ext cx="10944225" cy="40596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34359857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 Text Black - 2 column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nl-NL"/>
              <a:t>Klik om stijl te bewerken</a:t>
            </a:r>
            <a:endParaRPr lang="en-GB" dirty="0"/>
          </a:p>
        </p:txBody>
      </p:sp>
      <p:sp>
        <p:nvSpPr>
          <p:cNvPr id="3" name="Date Placeholder 2">
            <a:extLst>
              <a:ext uri="{FF2B5EF4-FFF2-40B4-BE49-F238E27FC236}">
                <a16:creationId xmlns=""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solidFill>
                  <a:prstClr val="black"/>
                </a:solidFill>
              </a:rPr>
              <a:pPr/>
              <a:t>30/06/2020</a:t>
            </a:fld>
            <a:endParaRPr lang="en-GB">
              <a:solidFill>
                <a:prstClr val="black"/>
              </a:solidFill>
            </a:endParaRPr>
          </a:p>
        </p:txBody>
      </p:sp>
      <p:sp>
        <p:nvSpPr>
          <p:cNvPr id="4" name="Footer Placeholder 3">
            <a:extLst>
              <a:ext uri="{FF2B5EF4-FFF2-40B4-BE49-F238E27FC236}">
                <a16:creationId xmlns="" xmlns:a16="http://schemas.microsoft.com/office/drawing/2014/main" id="{C14092B9-6CA8-4561-BFCC-42191EF9CAC2}"/>
              </a:ext>
            </a:extLst>
          </p:cNvPr>
          <p:cNvSpPr>
            <a:spLocks noGrp="1"/>
          </p:cNvSpPr>
          <p:nvPr>
            <p:ph type="ftr" sz="quarter" idx="11"/>
          </p:nvPr>
        </p:nvSpPr>
        <p:spPr/>
        <p:txBody>
          <a:bodyPr/>
          <a:lstStyle/>
          <a:p>
            <a:endParaRPr lang="en-GB" dirty="0">
              <a:solidFill>
                <a:prstClr val="black"/>
              </a:solidFill>
            </a:endParaRPr>
          </a:p>
        </p:txBody>
      </p:sp>
      <p:sp>
        <p:nvSpPr>
          <p:cNvPr id="5" name="Slide Number Placeholder 4">
            <a:extLst>
              <a:ext uri="{FF2B5EF4-FFF2-40B4-BE49-F238E27FC236}">
                <a16:creationId xmlns=""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solidFill>
                  <a:prstClr val="black"/>
                </a:solidFill>
              </a:rPr>
              <a:pPr algn="r"/>
              <a:t>‹#›</a:t>
            </a:fld>
            <a:r>
              <a:rPr lang="en-GB" dirty="0">
                <a:solidFill>
                  <a:prstClr val="black"/>
                </a:solidFill>
              </a:rPr>
              <a:t> |</a:t>
            </a:r>
          </a:p>
        </p:txBody>
      </p:sp>
      <p:sp>
        <p:nvSpPr>
          <p:cNvPr id="7" name="Text Placeholder 6">
            <a:extLst>
              <a:ext uri="{FF2B5EF4-FFF2-40B4-BE49-F238E27FC236}">
                <a16:creationId xmlns="" xmlns:a16="http://schemas.microsoft.com/office/drawing/2014/main" id="{2D52504E-2DCE-4F3D-B597-F6425F1A80FA}"/>
              </a:ext>
            </a:extLst>
          </p:cNvPr>
          <p:cNvSpPr>
            <a:spLocks noGrp="1"/>
          </p:cNvSpPr>
          <p:nvPr>
            <p:ph type="body" sz="quarter" idx="13"/>
          </p:nvPr>
        </p:nvSpPr>
        <p:spPr>
          <a:xfrm>
            <a:off x="623888" y="1863306"/>
            <a:ext cx="10944224" cy="4059657"/>
          </a:xfrm>
        </p:spPr>
        <p:txBody>
          <a:bodyPr numCol="2" spcCol="720000"/>
          <a:lstStyle>
            <a:lvl1pPr>
              <a:defRPr>
                <a:solidFill>
                  <a:schemeClr val="tx1"/>
                </a:solidFill>
              </a:defRPr>
            </a:lvl1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19877463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 Text - 2 column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nl-NL"/>
              <a:t>Klik om stijl te bewerken</a:t>
            </a:r>
            <a:endParaRPr lang="en-GB" dirty="0"/>
          </a:p>
        </p:txBody>
      </p:sp>
      <p:sp>
        <p:nvSpPr>
          <p:cNvPr id="3" name="Date Placeholder 2">
            <a:extLst>
              <a:ext uri="{FF2B5EF4-FFF2-40B4-BE49-F238E27FC236}">
                <a16:creationId xmlns=""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solidFill>
                  <a:prstClr val="black"/>
                </a:solidFill>
              </a:rPr>
              <a:pPr/>
              <a:t>30/06/2020</a:t>
            </a:fld>
            <a:endParaRPr lang="en-GB">
              <a:solidFill>
                <a:prstClr val="black"/>
              </a:solidFill>
            </a:endParaRPr>
          </a:p>
        </p:txBody>
      </p:sp>
      <p:sp>
        <p:nvSpPr>
          <p:cNvPr id="4" name="Footer Placeholder 3">
            <a:extLst>
              <a:ext uri="{FF2B5EF4-FFF2-40B4-BE49-F238E27FC236}">
                <a16:creationId xmlns="" xmlns:a16="http://schemas.microsoft.com/office/drawing/2014/main" id="{C14092B9-6CA8-4561-BFCC-42191EF9CAC2}"/>
              </a:ext>
            </a:extLst>
          </p:cNvPr>
          <p:cNvSpPr>
            <a:spLocks noGrp="1"/>
          </p:cNvSpPr>
          <p:nvPr>
            <p:ph type="ftr" sz="quarter" idx="11"/>
          </p:nvPr>
        </p:nvSpPr>
        <p:spPr/>
        <p:txBody>
          <a:bodyPr/>
          <a:lstStyle/>
          <a:p>
            <a:endParaRPr lang="en-GB" dirty="0">
              <a:solidFill>
                <a:prstClr val="black"/>
              </a:solidFill>
            </a:endParaRPr>
          </a:p>
        </p:txBody>
      </p:sp>
      <p:sp>
        <p:nvSpPr>
          <p:cNvPr id="5" name="Slide Number Placeholder 4">
            <a:extLst>
              <a:ext uri="{FF2B5EF4-FFF2-40B4-BE49-F238E27FC236}">
                <a16:creationId xmlns=""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solidFill>
                  <a:prstClr val="black"/>
                </a:solidFill>
              </a:rPr>
              <a:pPr algn="r"/>
              <a:t>‹#›</a:t>
            </a:fld>
            <a:r>
              <a:rPr lang="en-GB" dirty="0">
                <a:solidFill>
                  <a:prstClr val="black"/>
                </a:solidFill>
              </a:rPr>
              <a:t> |</a:t>
            </a:r>
          </a:p>
        </p:txBody>
      </p:sp>
      <p:sp>
        <p:nvSpPr>
          <p:cNvPr id="7" name="Text Placeholder 6">
            <a:extLst>
              <a:ext uri="{FF2B5EF4-FFF2-40B4-BE49-F238E27FC236}">
                <a16:creationId xmlns="" xmlns:a16="http://schemas.microsoft.com/office/drawing/2014/main" id="{2D52504E-2DCE-4F3D-B597-F6425F1A80FA}"/>
              </a:ext>
            </a:extLst>
          </p:cNvPr>
          <p:cNvSpPr>
            <a:spLocks noGrp="1"/>
          </p:cNvSpPr>
          <p:nvPr>
            <p:ph type="body" sz="quarter" idx="13"/>
          </p:nvPr>
        </p:nvSpPr>
        <p:spPr>
          <a:xfrm>
            <a:off x="623888" y="1863306"/>
            <a:ext cx="10944224" cy="4059657"/>
          </a:xfrm>
        </p:spPr>
        <p:txBody>
          <a:bodyPr numCol="2" spcCol="720000"/>
          <a:lstStyle>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47780328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 Text - Bullet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nl-NL"/>
              <a:t>Klik om stijl te bewerken</a:t>
            </a:r>
            <a:endParaRPr lang="en-GB" dirty="0"/>
          </a:p>
        </p:txBody>
      </p:sp>
      <p:sp>
        <p:nvSpPr>
          <p:cNvPr id="3" name="Date Placeholder 2">
            <a:extLst>
              <a:ext uri="{FF2B5EF4-FFF2-40B4-BE49-F238E27FC236}">
                <a16:creationId xmlns=""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solidFill>
                  <a:prstClr val="black"/>
                </a:solidFill>
              </a:rPr>
              <a:pPr/>
              <a:t>30/06/2020</a:t>
            </a:fld>
            <a:endParaRPr lang="en-GB">
              <a:solidFill>
                <a:prstClr val="black"/>
              </a:solidFill>
            </a:endParaRPr>
          </a:p>
        </p:txBody>
      </p:sp>
      <p:sp>
        <p:nvSpPr>
          <p:cNvPr id="4" name="Footer Placeholder 3">
            <a:extLst>
              <a:ext uri="{FF2B5EF4-FFF2-40B4-BE49-F238E27FC236}">
                <a16:creationId xmlns="" xmlns:a16="http://schemas.microsoft.com/office/drawing/2014/main" id="{C14092B9-6CA8-4561-BFCC-42191EF9CAC2}"/>
              </a:ext>
            </a:extLst>
          </p:cNvPr>
          <p:cNvSpPr>
            <a:spLocks noGrp="1"/>
          </p:cNvSpPr>
          <p:nvPr>
            <p:ph type="ftr" sz="quarter" idx="11"/>
          </p:nvPr>
        </p:nvSpPr>
        <p:spPr/>
        <p:txBody>
          <a:bodyPr/>
          <a:lstStyle/>
          <a:p>
            <a:endParaRPr lang="en-GB" dirty="0">
              <a:solidFill>
                <a:prstClr val="black"/>
              </a:solidFill>
            </a:endParaRPr>
          </a:p>
        </p:txBody>
      </p:sp>
      <p:sp>
        <p:nvSpPr>
          <p:cNvPr id="5" name="Slide Number Placeholder 4">
            <a:extLst>
              <a:ext uri="{FF2B5EF4-FFF2-40B4-BE49-F238E27FC236}">
                <a16:creationId xmlns=""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solidFill>
                  <a:prstClr val="black"/>
                </a:solidFill>
              </a:rPr>
              <a:pPr algn="r"/>
              <a:t>‹#›</a:t>
            </a:fld>
            <a:r>
              <a:rPr lang="en-GB" dirty="0">
                <a:solidFill>
                  <a:prstClr val="black"/>
                </a:solidFill>
              </a:rPr>
              <a:t> |</a:t>
            </a:r>
          </a:p>
        </p:txBody>
      </p:sp>
      <p:sp>
        <p:nvSpPr>
          <p:cNvPr id="7" name="Text Placeholder 6">
            <a:extLst>
              <a:ext uri="{FF2B5EF4-FFF2-40B4-BE49-F238E27FC236}">
                <a16:creationId xmlns="" xmlns:a16="http://schemas.microsoft.com/office/drawing/2014/main" id="{2D52504E-2DCE-4F3D-B597-F6425F1A80FA}"/>
              </a:ext>
            </a:extLst>
          </p:cNvPr>
          <p:cNvSpPr>
            <a:spLocks noGrp="1"/>
          </p:cNvSpPr>
          <p:nvPr>
            <p:ph type="body" sz="quarter" idx="13"/>
          </p:nvPr>
        </p:nvSpPr>
        <p:spPr>
          <a:xfrm>
            <a:off x="623889" y="1854558"/>
            <a:ext cx="10944224" cy="4068405"/>
          </a:xfrm>
        </p:spPr>
        <p:txBody>
          <a:bodyPr/>
          <a:lstStyle>
            <a:lvl1pPr marL="122238" indent="-122238">
              <a:buFont typeface="Arial" panose="020B0604020202020204" pitchFamily="34" charset="0"/>
              <a:buChar char="•"/>
              <a:defRPr>
                <a:solidFill>
                  <a:schemeClr val="tx1"/>
                </a:solidFill>
              </a:defRPr>
            </a:lvl1pPr>
            <a:lvl2pPr marL="650875" indent="-128588">
              <a:buFont typeface="Arial" panose="020B0604020202020204" pitchFamily="34" charset="0"/>
              <a:buChar char="•"/>
              <a:defRPr/>
            </a:lvl2pPr>
            <a:lvl3pPr marL="1274763" indent="-109538">
              <a:buClr>
                <a:schemeClr val="tx1"/>
              </a:buClr>
              <a:buFont typeface="Arial" panose="020B0604020202020204" pitchFamily="34" charset="0"/>
              <a:buChar char="•"/>
              <a:defRPr>
                <a:solidFill>
                  <a:schemeClr val="tx1"/>
                </a:solidFill>
              </a:defRPr>
            </a:lvl3pPr>
            <a:lvl4pPr marL="1436688" indent="-161925">
              <a:buFont typeface="Arial" panose="020B0604020202020204" pitchFamily="34" charset="0"/>
              <a:buChar char="•"/>
              <a:defRPr/>
            </a:lvl4pPr>
            <a:lvl5pPr marL="1436688" indent="-161925">
              <a:buFont typeface="Arial" panose="020B0604020202020204" pitchFamily="34" charset="0"/>
              <a:buChar cha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Tree>
    <p:extLst>
      <p:ext uri="{BB962C8B-B14F-4D97-AF65-F5344CB8AC3E}">
        <p14:creationId xmlns:p14="http://schemas.microsoft.com/office/powerpoint/2010/main" val="144361890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 Text - Number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nl-NL"/>
              <a:t>Klik om stijl te bewerken</a:t>
            </a:r>
            <a:endParaRPr lang="en-GB" dirty="0"/>
          </a:p>
        </p:txBody>
      </p:sp>
      <p:sp>
        <p:nvSpPr>
          <p:cNvPr id="3" name="Date Placeholder 2">
            <a:extLst>
              <a:ext uri="{FF2B5EF4-FFF2-40B4-BE49-F238E27FC236}">
                <a16:creationId xmlns=""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solidFill>
                  <a:prstClr val="black"/>
                </a:solidFill>
              </a:rPr>
              <a:pPr/>
              <a:t>30/06/2020</a:t>
            </a:fld>
            <a:endParaRPr lang="en-GB">
              <a:solidFill>
                <a:prstClr val="black"/>
              </a:solidFill>
            </a:endParaRPr>
          </a:p>
        </p:txBody>
      </p:sp>
      <p:sp>
        <p:nvSpPr>
          <p:cNvPr id="4" name="Footer Placeholder 3">
            <a:extLst>
              <a:ext uri="{FF2B5EF4-FFF2-40B4-BE49-F238E27FC236}">
                <a16:creationId xmlns="" xmlns:a16="http://schemas.microsoft.com/office/drawing/2014/main" id="{C14092B9-6CA8-4561-BFCC-42191EF9CAC2}"/>
              </a:ext>
            </a:extLst>
          </p:cNvPr>
          <p:cNvSpPr>
            <a:spLocks noGrp="1"/>
          </p:cNvSpPr>
          <p:nvPr>
            <p:ph type="ftr" sz="quarter" idx="11"/>
          </p:nvPr>
        </p:nvSpPr>
        <p:spPr/>
        <p:txBody>
          <a:bodyPr/>
          <a:lstStyle/>
          <a:p>
            <a:endParaRPr lang="en-GB" dirty="0">
              <a:solidFill>
                <a:prstClr val="black"/>
              </a:solidFill>
            </a:endParaRPr>
          </a:p>
        </p:txBody>
      </p:sp>
      <p:sp>
        <p:nvSpPr>
          <p:cNvPr id="5" name="Slide Number Placeholder 4">
            <a:extLst>
              <a:ext uri="{FF2B5EF4-FFF2-40B4-BE49-F238E27FC236}">
                <a16:creationId xmlns=""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solidFill>
                  <a:prstClr val="black"/>
                </a:solidFill>
              </a:rPr>
              <a:pPr algn="r"/>
              <a:t>‹#›</a:t>
            </a:fld>
            <a:r>
              <a:rPr lang="en-GB" dirty="0">
                <a:solidFill>
                  <a:prstClr val="black"/>
                </a:solidFill>
              </a:rPr>
              <a:t> |</a:t>
            </a:r>
          </a:p>
        </p:txBody>
      </p:sp>
      <p:sp>
        <p:nvSpPr>
          <p:cNvPr id="7" name="Text Placeholder 6">
            <a:extLst>
              <a:ext uri="{FF2B5EF4-FFF2-40B4-BE49-F238E27FC236}">
                <a16:creationId xmlns="" xmlns:a16="http://schemas.microsoft.com/office/drawing/2014/main" id="{2D52504E-2DCE-4F3D-B597-F6425F1A80FA}"/>
              </a:ext>
            </a:extLst>
          </p:cNvPr>
          <p:cNvSpPr>
            <a:spLocks noGrp="1"/>
          </p:cNvSpPr>
          <p:nvPr>
            <p:ph type="body" sz="quarter" idx="13"/>
          </p:nvPr>
        </p:nvSpPr>
        <p:spPr>
          <a:xfrm>
            <a:off x="623889" y="1854558"/>
            <a:ext cx="10944223" cy="4068405"/>
          </a:xfrm>
        </p:spPr>
        <p:txBody>
          <a:bodyPr/>
          <a:lstStyle>
            <a:lvl1pPr marL="225425" indent="-225425">
              <a:lnSpc>
                <a:spcPct val="100000"/>
              </a:lnSpc>
              <a:spcBef>
                <a:spcPts val="1200"/>
              </a:spcBef>
              <a:buFont typeface="+mj-lt"/>
              <a:buAutoNum type="arabicPeriod"/>
              <a:defRPr>
                <a:solidFill>
                  <a:schemeClr val="tx1"/>
                </a:solidFill>
              </a:defRPr>
            </a:lvl1pPr>
            <a:lvl2pPr marL="222250" indent="0">
              <a:lnSpc>
                <a:spcPct val="100000"/>
              </a:lnSpc>
              <a:spcBef>
                <a:spcPts val="0"/>
              </a:spcBef>
              <a:buFontTx/>
              <a:buNone/>
              <a:defRPr/>
            </a:lvl2pPr>
            <a:lvl3pPr marL="1508125" indent="-342900">
              <a:buClr>
                <a:schemeClr val="accent1"/>
              </a:buClr>
              <a:buFont typeface="+mj-lt"/>
              <a:buAutoNum type="arabicPeriod"/>
              <a:defRPr>
                <a:solidFill>
                  <a:schemeClr val="accent1"/>
                </a:solidFill>
              </a:defRPr>
            </a:lvl3pPr>
            <a:lvl4pPr marL="1617663" indent="-342900">
              <a:buFont typeface="+mj-lt"/>
              <a:buAutoNum type="arabicPeriod"/>
              <a:defRPr/>
            </a:lvl4pPr>
            <a:lvl5pPr marL="1617663" indent="-342900">
              <a:buFont typeface="+mj-lt"/>
              <a:buAutoNum type="arabicPeriod"/>
              <a:defRPr/>
            </a:lvl5pPr>
          </a:lstStyle>
          <a:p>
            <a:pPr lvl="0"/>
            <a:r>
              <a:rPr lang="nl-NL"/>
              <a:t>Klikken om de tekststijl van het model te bewerken</a:t>
            </a:r>
          </a:p>
          <a:p>
            <a:pPr lvl="1"/>
            <a:r>
              <a:rPr lang="nl-NL"/>
              <a:t>Tweede niveau</a:t>
            </a:r>
          </a:p>
        </p:txBody>
      </p:sp>
    </p:spTree>
    <p:extLst>
      <p:ext uri="{BB962C8B-B14F-4D97-AF65-F5344CB8AC3E}">
        <p14:creationId xmlns:p14="http://schemas.microsoft.com/office/powerpoint/2010/main" val="11969956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 Text - Image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nl-NL"/>
              <a:t>Klik om stijl te bewerken</a:t>
            </a:r>
            <a:endParaRPr lang="en-GB" dirty="0"/>
          </a:p>
        </p:txBody>
      </p:sp>
      <p:sp>
        <p:nvSpPr>
          <p:cNvPr id="3" name="Date Placeholder 2">
            <a:extLst>
              <a:ext uri="{FF2B5EF4-FFF2-40B4-BE49-F238E27FC236}">
                <a16:creationId xmlns=""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solidFill>
                  <a:prstClr val="black"/>
                </a:solidFill>
              </a:rPr>
              <a:pPr/>
              <a:t>30/06/2020</a:t>
            </a:fld>
            <a:endParaRPr lang="en-GB">
              <a:solidFill>
                <a:prstClr val="black"/>
              </a:solidFill>
            </a:endParaRPr>
          </a:p>
        </p:txBody>
      </p:sp>
      <p:sp>
        <p:nvSpPr>
          <p:cNvPr id="4" name="Footer Placeholder 3">
            <a:extLst>
              <a:ext uri="{FF2B5EF4-FFF2-40B4-BE49-F238E27FC236}">
                <a16:creationId xmlns="" xmlns:a16="http://schemas.microsoft.com/office/drawing/2014/main" id="{C14092B9-6CA8-4561-BFCC-42191EF9CAC2}"/>
              </a:ext>
            </a:extLst>
          </p:cNvPr>
          <p:cNvSpPr>
            <a:spLocks noGrp="1"/>
          </p:cNvSpPr>
          <p:nvPr>
            <p:ph type="ftr" sz="quarter" idx="11"/>
          </p:nvPr>
        </p:nvSpPr>
        <p:spPr/>
        <p:txBody>
          <a:bodyPr/>
          <a:lstStyle/>
          <a:p>
            <a:endParaRPr lang="en-GB" dirty="0">
              <a:solidFill>
                <a:prstClr val="black"/>
              </a:solidFill>
            </a:endParaRPr>
          </a:p>
        </p:txBody>
      </p:sp>
      <p:sp>
        <p:nvSpPr>
          <p:cNvPr id="5" name="Slide Number Placeholder 4">
            <a:extLst>
              <a:ext uri="{FF2B5EF4-FFF2-40B4-BE49-F238E27FC236}">
                <a16:creationId xmlns=""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solidFill>
                  <a:prstClr val="black"/>
                </a:solidFill>
              </a:rPr>
              <a:pPr algn="r"/>
              <a:t>‹#›</a:t>
            </a:fld>
            <a:r>
              <a:rPr lang="en-GB" dirty="0">
                <a:solidFill>
                  <a:prstClr val="black"/>
                </a:solidFill>
              </a:rPr>
              <a:t> |</a:t>
            </a:r>
          </a:p>
        </p:txBody>
      </p:sp>
      <p:sp>
        <p:nvSpPr>
          <p:cNvPr id="7" name="Text Placeholder 6">
            <a:extLst>
              <a:ext uri="{FF2B5EF4-FFF2-40B4-BE49-F238E27FC236}">
                <a16:creationId xmlns=""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8" name="Picture Placeholder 7">
            <a:extLst>
              <a:ext uri="{FF2B5EF4-FFF2-40B4-BE49-F238E27FC236}">
                <a16:creationId xmlns="" xmlns:a16="http://schemas.microsoft.com/office/drawing/2014/main" id="{2BD60870-9DC1-4D5E-B85C-125208EB6746}"/>
              </a:ext>
            </a:extLst>
          </p:cNvPr>
          <p:cNvSpPr>
            <a:spLocks noGrp="1"/>
          </p:cNvSpPr>
          <p:nvPr>
            <p:ph type="pic" sz="quarter" idx="14"/>
          </p:nvPr>
        </p:nvSpPr>
        <p:spPr>
          <a:xfrm>
            <a:off x="7080249" y="0"/>
            <a:ext cx="5111751" cy="6165850"/>
          </a:xfrm>
          <a:solidFill>
            <a:schemeClr val="bg2"/>
          </a:solidFill>
        </p:spPr>
        <p:txBody>
          <a:bodyPr tIns="1620000"/>
          <a:lstStyle>
            <a:lvl1pPr algn="ctr">
              <a:defRPr b="0"/>
            </a:lvl1pPr>
          </a:lstStyle>
          <a:p>
            <a:r>
              <a:rPr lang="nl-NL"/>
              <a:t>Klik op het pictogram als u een afbeelding wilt toevoegen</a:t>
            </a:r>
            <a:endParaRPr lang="en-GB"/>
          </a:p>
        </p:txBody>
      </p:sp>
    </p:spTree>
    <p:extLst>
      <p:ext uri="{BB962C8B-B14F-4D97-AF65-F5344CB8AC3E}">
        <p14:creationId xmlns:p14="http://schemas.microsoft.com/office/powerpoint/2010/main" val="2892459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Text - Objec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xmlns="" id="{933A3873-C506-4B1C-A429-7FD987703C6B}"/>
              </a:ext>
            </a:extLst>
          </p:cNvPr>
          <p:cNvSpPr>
            <a:spLocks noGrp="1"/>
          </p:cNvSpPr>
          <p:nvPr>
            <p:ph sz="quarter" idx="15" hasCustomPrompt="1"/>
          </p:nvPr>
        </p:nvSpPr>
        <p:spPr>
          <a:xfrm>
            <a:off x="7080248" y="0"/>
            <a:ext cx="5111751" cy="6174000"/>
          </a:xfrm>
        </p:spPr>
        <p:txBody>
          <a:bodyPr tIns="576000"/>
          <a:lstStyle>
            <a:lvl1pPr algn="ctr">
              <a:defRPr b="0"/>
            </a:lvl1pPr>
          </a:lstStyle>
          <a:p>
            <a:pPr lvl="0"/>
            <a:r>
              <a:rPr lang="en-US" dirty="0"/>
              <a:t>Click to add text or object</a:t>
            </a:r>
          </a:p>
        </p:txBody>
      </p:sp>
    </p:spTree>
    <p:extLst>
      <p:ext uri="{BB962C8B-B14F-4D97-AF65-F5344CB8AC3E}">
        <p14:creationId xmlns:p14="http://schemas.microsoft.com/office/powerpoint/2010/main" val="16298452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 Text - Image right + acc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nl-NL"/>
              <a:t>Klik om stijl te bewerken</a:t>
            </a:r>
            <a:endParaRPr lang="en-GB" dirty="0"/>
          </a:p>
        </p:txBody>
      </p:sp>
      <p:sp>
        <p:nvSpPr>
          <p:cNvPr id="3" name="Date Placeholder 2">
            <a:extLst>
              <a:ext uri="{FF2B5EF4-FFF2-40B4-BE49-F238E27FC236}">
                <a16:creationId xmlns=""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solidFill>
                  <a:prstClr val="black"/>
                </a:solidFill>
              </a:rPr>
              <a:pPr/>
              <a:t>30/06/2020</a:t>
            </a:fld>
            <a:endParaRPr lang="en-GB">
              <a:solidFill>
                <a:prstClr val="black"/>
              </a:solidFill>
            </a:endParaRPr>
          </a:p>
        </p:txBody>
      </p:sp>
      <p:sp>
        <p:nvSpPr>
          <p:cNvPr id="4" name="Footer Placeholder 3">
            <a:extLst>
              <a:ext uri="{FF2B5EF4-FFF2-40B4-BE49-F238E27FC236}">
                <a16:creationId xmlns="" xmlns:a16="http://schemas.microsoft.com/office/drawing/2014/main" id="{C14092B9-6CA8-4561-BFCC-42191EF9CAC2}"/>
              </a:ext>
            </a:extLst>
          </p:cNvPr>
          <p:cNvSpPr>
            <a:spLocks noGrp="1"/>
          </p:cNvSpPr>
          <p:nvPr>
            <p:ph type="ftr" sz="quarter" idx="11"/>
          </p:nvPr>
        </p:nvSpPr>
        <p:spPr/>
        <p:txBody>
          <a:bodyPr/>
          <a:lstStyle/>
          <a:p>
            <a:endParaRPr lang="en-GB" dirty="0">
              <a:solidFill>
                <a:prstClr val="black"/>
              </a:solidFill>
            </a:endParaRPr>
          </a:p>
        </p:txBody>
      </p:sp>
      <p:sp>
        <p:nvSpPr>
          <p:cNvPr id="5" name="Slide Number Placeholder 4">
            <a:extLst>
              <a:ext uri="{FF2B5EF4-FFF2-40B4-BE49-F238E27FC236}">
                <a16:creationId xmlns=""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solidFill>
                  <a:prstClr val="black"/>
                </a:solidFill>
              </a:rPr>
              <a:pPr algn="r"/>
              <a:t>‹#›</a:t>
            </a:fld>
            <a:r>
              <a:rPr lang="en-GB" dirty="0">
                <a:solidFill>
                  <a:prstClr val="black"/>
                </a:solidFill>
              </a:rPr>
              <a:t> |</a:t>
            </a:r>
          </a:p>
        </p:txBody>
      </p:sp>
      <p:sp>
        <p:nvSpPr>
          <p:cNvPr id="7" name="Text Placeholder 6">
            <a:extLst>
              <a:ext uri="{FF2B5EF4-FFF2-40B4-BE49-F238E27FC236}">
                <a16:creationId xmlns=""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8" name="Picture Placeholder 7">
            <a:extLst>
              <a:ext uri="{FF2B5EF4-FFF2-40B4-BE49-F238E27FC236}">
                <a16:creationId xmlns="" xmlns:a16="http://schemas.microsoft.com/office/drawing/2014/main" id="{2BD60870-9DC1-4D5E-B85C-125208EB6746}"/>
              </a:ext>
            </a:extLst>
          </p:cNvPr>
          <p:cNvSpPr>
            <a:spLocks noGrp="1"/>
          </p:cNvSpPr>
          <p:nvPr>
            <p:ph type="pic" sz="quarter" idx="14"/>
          </p:nvPr>
        </p:nvSpPr>
        <p:spPr>
          <a:xfrm>
            <a:off x="7080249" y="3069850"/>
            <a:ext cx="5111751" cy="3095999"/>
          </a:xfrm>
          <a:solidFill>
            <a:schemeClr val="bg2"/>
          </a:solidFill>
        </p:spPr>
        <p:txBody>
          <a:bodyPr tIns="540000"/>
          <a:lstStyle>
            <a:lvl1pPr algn="ctr">
              <a:defRPr b="0"/>
            </a:lvl1pPr>
          </a:lstStyle>
          <a:p>
            <a:r>
              <a:rPr lang="nl-NL"/>
              <a:t>Klik op het pictogram als u een afbeelding wilt toevoegen</a:t>
            </a:r>
            <a:endParaRPr lang="en-GB"/>
          </a:p>
        </p:txBody>
      </p:sp>
      <p:sp>
        <p:nvSpPr>
          <p:cNvPr id="6" name="Rectangle 5">
            <a:extLst>
              <a:ext uri="{FF2B5EF4-FFF2-40B4-BE49-F238E27FC236}">
                <a16:creationId xmlns="" xmlns:a16="http://schemas.microsoft.com/office/drawing/2014/main" id="{9FB0B089-AEBA-49A9-8E51-15275C38E703}"/>
              </a:ext>
            </a:extLst>
          </p:cNvPr>
          <p:cNvSpPr/>
          <p:nvPr userDrawn="1"/>
        </p:nvSpPr>
        <p:spPr>
          <a:xfrm>
            <a:off x="7080249" y="1"/>
            <a:ext cx="5111751" cy="3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5959811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 Text - Object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nl-NL"/>
              <a:t>Klik om stijl te bewerken</a:t>
            </a:r>
            <a:endParaRPr lang="en-GB" dirty="0"/>
          </a:p>
        </p:txBody>
      </p:sp>
      <p:sp>
        <p:nvSpPr>
          <p:cNvPr id="3" name="Date Placeholder 2">
            <a:extLst>
              <a:ext uri="{FF2B5EF4-FFF2-40B4-BE49-F238E27FC236}">
                <a16:creationId xmlns=""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solidFill>
                  <a:prstClr val="black"/>
                </a:solidFill>
              </a:rPr>
              <a:pPr/>
              <a:t>30/06/2020</a:t>
            </a:fld>
            <a:endParaRPr lang="en-GB">
              <a:solidFill>
                <a:prstClr val="black"/>
              </a:solidFill>
            </a:endParaRPr>
          </a:p>
        </p:txBody>
      </p:sp>
      <p:sp>
        <p:nvSpPr>
          <p:cNvPr id="4" name="Footer Placeholder 3">
            <a:extLst>
              <a:ext uri="{FF2B5EF4-FFF2-40B4-BE49-F238E27FC236}">
                <a16:creationId xmlns="" xmlns:a16="http://schemas.microsoft.com/office/drawing/2014/main" id="{C14092B9-6CA8-4561-BFCC-42191EF9CAC2}"/>
              </a:ext>
            </a:extLst>
          </p:cNvPr>
          <p:cNvSpPr>
            <a:spLocks noGrp="1"/>
          </p:cNvSpPr>
          <p:nvPr>
            <p:ph type="ftr" sz="quarter" idx="11"/>
          </p:nvPr>
        </p:nvSpPr>
        <p:spPr/>
        <p:txBody>
          <a:bodyPr/>
          <a:lstStyle/>
          <a:p>
            <a:endParaRPr lang="en-GB" dirty="0">
              <a:solidFill>
                <a:prstClr val="black"/>
              </a:solidFill>
            </a:endParaRPr>
          </a:p>
        </p:txBody>
      </p:sp>
      <p:sp>
        <p:nvSpPr>
          <p:cNvPr id="5" name="Slide Number Placeholder 4">
            <a:extLst>
              <a:ext uri="{FF2B5EF4-FFF2-40B4-BE49-F238E27FC236}">
                <a16:creationId xmlns=""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solidFill>
                  <a:prstClr val="black"/>
                </a:solidFill>
              </a:rPr>
              <a:pPr algn="r"/>
              <a:t>‹#›</a:t>
            </a:fld>
            <a:r>
              <a:rPr lang="en-GB" dirty="0">
                <a:solidFill>
                  <a:prstClr val="black"/>
                </a:solidFill>
              </a:rPr>
              <a:t> |</a:t>
            </a:r>
          </a:p>
        </p:txBody>
      </p:sp>
      <p:sp>
        <p:nvSpPr>
          <p:cNvPr id="7" name="Text Placeholder 6">
            <a:extLst>
              <a:ext uri="{FF2B5EF4-FFF2-40B4-BE49-F238E27FC236}">
                <a16:creationId xmlns=""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9" name="Content Placeholder 8">
            <a:extLst>
              <a:ext uri="{FF2B5EF4-FFF2-40B4-BE49-F238E27FC236}">
                <a16:creationId xmlns="" xmlns:a16="http://schemas.microsoft.com/office/drawing/2014/main" id="{933A3873-C506-4B1C-A429-7FD987703C6B}"/>
              </a:ext>
            </a:extLst>
          </p:cNvPr>
          <p:cNvSpPr>
            <a:spLocks noGrp="1"/>
          </p:cNvSpPr>
          <p:nvPr>
            <p:ph sz="quarter" idx="15" hasCustomPrompt="1"/>
          </p:nvPr>
        </p:nvSpPr>
        <p:spPr>
          <a:xfrm>
            <a:off x="7080248" y="0"/>
            <a:ext cx="5111751" cy="6174000"/>
          </a:xfrm>
        </p:spPr>
        <p:txBody>
          <a:bodyPr tIns="576000"/>
          <a:lstStyle>
            <a:lvl1pPr algn="ctr">
              <a:defRPr b="0"/>
            </a:lvl1pPr>
          </a:lstStyle>
          <a:p>
            <a:pPr lvl="0"/>
            <a:r>
              <a:rPr lang="en-US" dirty="0"/>
              <a:t>Click to add text or object</a:t>
            </a:r>
          </a:p>
        </p:txBody>
      </p:sp>
    </p:spTree>
    <p:extLst>
      <p:ext uri="{BB962C8B-B14F-4D97-AF65-F5344CB8AC3E}">
        <p14:creationId xmlns:p14="http://schemas.microsoft.com/office/powerpoint/2010/main" val="181360476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BE34EE-3465-493D-B746-97B5937BA13A}"/>
              </a:ext>
            </a:extLst>
          </p:cNvPr>
          <p:cNvSpPr>
            <a:spLocks noGrp="1"/>
          </p:cNvSpPr>
          <p:nvPr>
            <p:ph type="title"/>
          </p:nvPr>
        </p:nvSpPr>
        <p:spPr>
          <a:xfrm>
            <a:off x="623887" y="549275"/>
            <a:ext cx="10944225" cy="730885"/>
          </a:xfrm>
        </p:spPr>
        <p:txBody>
          <a:bodyPr/>
          <a:lstStyle/>
          <a:p>
            <a:r>
              <a:rPr lang="nl-NL"/>
              <a:t>Klik om stijl te bewerken</a:t>
            </a:r>
            <a:endParaRPr lang="en-GB" dirty="0"/>
          </a:p>
        </p:txBody>
      </p:sp>
      <p:sp>
        <p:nvSpPr>
          <p:cNvPr id="3" name="Date Placeholder 2">
            <a:extLst>
              <a:ext uri="{FF2B5EF4-FFF2-40B4-BE49-F238E27FC236}">
                <a16:creationId xmlns="" xmlns:a16="http://schemas.microsoft.com/office/drawing/2014/main" id="{7F2B3E03-A68C-403F-BED5-FF9FDA073E67}"/>
              </a:ext>
            </a:extLst>
          </p:cNvPr>
          <p:cNvSpPr>
            <a:spLocks noGrp="1"/>
          </p:cNvSpPr>
          <p:nvPr>
            <p:ph type="dt" sz="half" idx="10"/>
          </p:nvPr>
        </p:nvSpPr>
        <p:spPr/>
        <p:txBody>
          <a:bodyPr/>
          <a:lstStyle/>
          <a:p>
            <a:fld id="{D78F5CFD-57B9-49B2-8ABC-26CA59D0FF52}" type="datetimeFigureOut">
              <a:rPr lang="en-GB" smtClean="0">
                <a:solidFill>
                  <a:prstClr val="black"/>
                </a:solidFill>
              </a:rPr>
              <a:pPr/>
              <a:t>30/06/2020</a:t>
            </a:fld>
            <a:endParaRPr lang="en-GB">
              <a:solidFill>
                <a:prstClr val="black"/>
              </a:solidFill>
            </a:endParaRPr>
          </a:p>
        </p:txBody>
      </p:sp>
      <p:sp>
        <p:nvSpPr>
          <p:cNvPr id="4" name="Footer Placeholder 3">
            <a:extLst>
              <a:ext uri="{FF2B5EF4-FFF2-40B4-BE49-F238E27FC236}">
                <a16:creationId xmlns="" xmlns:a16="http://schemas.microsoft.com/office/drawing/2014/main" id="{9255FCEC-01EE-423A-ADD8-1FA3A95782AA}"/>
              </a:ext>
            </a:extLst>
          </p:cNvPr>
          <p:cNvSpPr>
            <a:spLocks noGrp="1"/>
          </p:cNvSpPr>
          <p:nvPr>
            <p:ph type="ftr" sz="quarter" idx="11"/>
          </p:nvPr>
        </p:nvSpPr>
        <p:spPr/>
        <p:txBody>
          <a:bodyPr/>
          <a:lstStyle/>
          <a:p>
            <a:endParaRPr lang="en-GB" dirty="0">
              <a:solidFill>
                <a:prstClr val="black"/>
              </a:solidFill>
            </a:endParaRPr>
          </a:p>
        </p:txBody>
      </p:sp>
      <p:sp>
        <p:nvSpPr>
          <p:cNvPr id="5" name="Slide Number Placeholder 4">
            <a:extLst>
              <a:ext uri="{FF2B5EF4-FFF2-40B4-BE49-F238E27FC236}">
                <a16:creationId xmlns="" xmlns:a16="http://schemas.microsoft.com/office/drawing/2014/main" id="{802DA5CE-84D6-46BB-B57A-156F764BE0A1}"/>
              </a:ext>
            </a:extLst>
          </p:cNvPr>
          <p:cNvSpPr>
            <a:spLocks noGrp="1"/>
          </p:cNvSpPr>
          <p:nvPr>
            <p:ph type="sldNum" sz="quarter" idx="12"/>
          </p:nvPr>
        </p:nvSpPr>
        <p:spPr/>
        <p:txBody>
          <a:bodyPr/>
          <a:lstStyle>
            <a:lvl1pPr>
              <a:defRPr/>
            </a:lvl1pPr>
          </a:lstStyle>
          <a:p>
            <a:pPr algn="r"/>
            <a:fld id="{58D1E3A3-EB8C-426C-8453-2B1EC51B51B0}" type="slidenum">
              <a:rPr lang="en-GB" smtClean="0">
                <a:solidFill>
                  <a:prstClr val="black"/>
                </a:solidFill>
              </a:rPr>
              <a:pPr algn="r"/>
              <a:t>‹#›</a:t>
            </a:fld>
            <a:r>
              <a:rPr lang="en-GB" dirty="0">
                <a:solidFill>
                  <a:prstClr val="black"/>
                </a:solidFill>
              </a:rPr>
              <a:t> |</a:t>
            </a:r>
          </a:p>
        </p:txBody>
      </p:sp>
      <p:sp>
        <p:nvSpPr>
          <p:cNvPr id="7" name="Content Placeholder 6">
            <a:extLst>
              <a:ext uri="{FF2B5EF4-FFF2-40B4-BE49-F238E27FC236}">
                <a16:creationId xmlns="" xmlns:a16="http://schemas.microsoft.com/office/drawing/2014/main" id="{E7012A88-7683-4B48-9609-E598547E175E}"/>
              </a:ext>
            </a:extLst>
          </p:cNvPr>
          <p:cNvSpPr>
            <a:spLocks noGrp="1"/>
          </p:cNvSpPr>
          <p:nvPr>
            <p:ph sz="quarter" idx="13"/>
          </p:nvPr>
        </p:nvSpPr>
        <p:spPr>
          <a:xfrm>
            <a:off x="623887" y="1536700"/>
            <a:ext cx="10937875" cy="4032000"/>
          </a:xfrm>
          <a:solidFill>
            <a:schemeClr val="bg1"/>
          </a:solidFill>
          <a:ln w="6350">
            <a:solidFill>
              <a:schemeClr val="accent1"/>
            </a:solidFill>
          </a:ln>
        </p:spPr>
        <p:txBody>
          <a:bodyPr tIns="360000"/>
          <a:lstStyle>
            <a:lvl1pPr algn="ctr">
              <a:defRPr/>
            </a:lvl1pPr>
          </a:lstStyle>
          <a:p>
            <a:pPr lvl="0"/>
            <a:r>
              <a:rPr lang="nl-NL"/>
              <a:t>Klikken om de tekststijl van het model te bewerken</a:t>
            </a:r>
          </a:p>
        </p:txBody>
      </p:sp>
    </p:spTree>
    <p:extLst>
      <p:ext uri="{BB962C8B-B14F-4D97-AF65-F5344CB8AC3E}">
        <p14:creationId xmlns:p14="http://schemas.microsoft.com/office/powerpoint/2010/main" val="156678824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B0BAF7A-410B-43F9-88E0-547B64A24855}"/>
              </a:ext>
            </a:extLst>
          </p:cNvPr>
          <p:cNvSpPr/>
          <p:nvPr userDrawn="1"/>
        </p:nvSpPr>
        <p:spPr>
          <a:xfrm>
            <a:off x="-14948" y="-15522"/>
            <a:ext cx="12206948" cy="6873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9" name="Graphic 8">
            <a:extLst>
              <a:ext uri="{FF2B5EF4-FFF2-40B4-BE49-F238E27FC236}">
                <a16:creationId xmlns="" xmlns:a16="http://schemas.microsoft.com/office/drawing/2014/main" id="{125BA809-7489-4E2D-A256-CA416E45970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5796221" y="-19055"/>
            <a:ext cx="6395778" cy="2142000"/>
          </a:xfrm>
          <a:prstGeom prst="rect">
            <a:avLst/>
          </a:prstGeom>
        </p:spPr>
      </p:pic>
      <p:sp>
        <p:nvSpPr>
          <p:cNvPr id="7" name="Rectangle 6">
            <a:extLst>
              <a:ext uri="{FF2B5EF4-FFF2-40B4-BE49-F238E27FC236}">
                <a16:creationId xmlns="" xmlns:a16="http://schemas.microsoft.com/office/drawing/2014/main" id="{1BE43F64-D719-44E0-970B-207D7B976BFD}"/>
              </a:ext>
            </a:extLst>
          </p:cNvPr>
          <p:cNvSpPr/>
          <p:nvPr userDrawn="1"/>
        </p:nvSpPr>
        <p:spPr>
          <a:xfrm>
            <a:off x="0" y="-15522"/>
            <a:ext cx="5796219" cy="216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a:extLst>
              <a:ext uri="{FF2B5EF4-FFF2-40B4-BE49-F238E27FC236}">
                <a16:creationId xmlns="" xmlns:a16="http://schemas.microsoft.com/office/drawing/2014/main" id="{78B0C835-D299-41EA-86EC-9F33371D62E3}"/>
              </a:ext>
            </a:extLst>
          </p:cNvPr>
          <p:cNvSpPr/>
          <p:nvPr userDrawn="1"/>
        </p:nvSpPr>
        <p:spPr>
          <a:xfrm>
            <a:off x="-29898" y="2119744"/>
            <a:ext cx="12221897" cy="4738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a:extLst>
              <a:ext uri="{FF2B5EF4-FFF2-40B4-BE49-F238E27FC236}">
                <a16:creationId xmlns="" xmlns:a16="http://schemas.microsoft.com/office/drawing/2014/main" id="{8F4DC6C0-736A-4DAD-97BD-363E40C125DD}"/>
              </a:ext>
            </a:extLst>
          </p:cNvPr>
          <p:cNvSpPr>
            <a:spLocks noGrp="1"/>
          </p:cNvSpPr>
          <p:nvPr>
            <p:ph type="title"/>
          </p:nvPr>
        </p:nvSpPr>
        <p:spPr>
          <a:xfrm>
            <a:off x="623887" y="2615819"/>
            <a:ext cx="5757200" cy="1141413"/>
          </a:xfrm>
        </p:spPr>
        <p:txBody>
          <a:bodyPr/>
          <a:lstStyle>
            <a:lvl1pPr>
              <a:lnSpc>
                <a:spcPct val="100000"/>
              </a:lnSpc>
              <a:defRPr/>
            </a:lvl1pPr>
          </a:lstStyle>
          <a:p>
            <a:r>
              <a:rPr lang="nl-NL"/>
              <a:t>Klik om stijl te bewerken</a:t>
            </a:r>
            <a:endParaRPr lang="en-GB" dirty="0"/>
          </a:p>
        </p:txBody>
      </p:sp>
      <p:sp>
        <p:nvSpPr>
          <p:cNvPr id="12" name="Text Placeholder 11">
            <a:extLst>
              <a:ext uri="{FF2B5EF4-FFF2-40B4-BE49-F238E27FC236}">
                <a16:creationId xmlns="" xmlns:a16="http://schemas.microsoft.com/office/drawing/2014/main" id="{1C9ABA23-21E4-4396-9460-CFB6FDF6C763}"/>
              </a:ext>
            </a:extLst>
          </p:cNvPr>
          <p:cNvSpPr>
            <a:spLocks noGrp="1"/>
          </p:cNvSpPr>
          <p:nvPr>
            <p:ph type="body" sz="quarter" idx="13" hasCustomPrompt="1"/>
          </p:nvPr>
        </p:nvSpPr>
        <p:spPr>
          <a:xfrm>
            <a:off x="623886" y="396589"/>
            <a:ext cx="5133313" cy="1737011"/>
          </a:xfrm>
        </p:spPr>
        <p:txBody>
          <a:bodyPr lIns="0" tIns="0"/>
          <a:lstStyle>
            <a:lvl1pPr>
              <a:defRPr sz="9200" b="0">
                <a:solidFill>
                  <a:schemeClr val="bg1"/>
                </a:solidFill>
              </a:defRPr>
            </a:lvl1pPr>
          </a:lstStyle>
          <a:p>
            <a:pPr lvl="0"/>
            <a:r>
              <a:rPr lang="en-US" dirty="0"/>
              <a:t>Number</a:t>
            </a:r>
            <a:endParaRPr lang="en-GB" dirty="0"/>
          </a:p>
        </p:txBody>
      </p:sp>
    </p:spTree>
    <p:extLst>
      <p:ext uri="{BB962C8B-B14F-4D97-AF65-F5344CB8AC3E}">
        <p14:creationId xmlns:p14="http://schemas.microsoft.com/office/powerpoint/2010/main" val="1383217384"/>
      </p:ext>
    </p:extLst>
  </p:cSld>
  <p:clrMapOvr>
    <a:masterClrMapping/>
  </p:clrMapOvr>
  <p:extLst>
    <p:ext uri="{DCECCB84-F9BA-43D5-87BE-67443E8EF086}">
      <p15:sldGuideLst xmlns:p15="http://schemas.microsoft.com/office/powerpoint/2012/main">
        <p15:guide id="1" orient="horz" pos="1344">
          <p15:clr>
            <a:srgbClr val="FBAE40"/>
          </p15:clr>
        </p15:guide>
        <p15:guide id="2" pos="3636">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Navigation">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A4281397-F109-4B25-ADF8-9EB6ABE24322}"/>
              </a:ext>
            </a:extLst>
          </p:cNvPr>
          <p:cNvSpPr/>
          <p:nvPr userDrawn="1"/>
        </p:nvSpPr>
        <p:spPr>
          <a:xfrm>
            <a:off x="4043362" y="-21638"/>
            <a:ext cx="4105275" cy="6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Rectangle 17">
            <a:extLst>
              <a:ext uri="{FF2B5EF4-FFF2-40B4-BE49-F238E27FC236}">
                <a16:creationId xmlns="" xmlns:a16="http://schemas.microsoft.com/office/drawing/2014/main" id="{34ED8442-EDED-4890-B958-7B45E96CCC44}"/>
              </a:ext>
            </a:extLst>
          </p:cNvPr>
          <p:cNvSpPr/>
          <p:nvPr userDrawn="1"/>
        </p:nvSpPr>
        <p:spPr>
          <a:xfrm>
            <a:off x="8148637" y="-21638"/>
            <a:ext cx="4043363" cy="6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a:extLst>
              <a:ext uri="{FF2B5EF4-FFF2-40B4-BE49-F238E27FC236}">
                <a16:creationId xmlns="" xmlns:a16="http://schemas.microsoft.com/office/drawing/2014/main" id="{3839FA39-A5AC-4EDE-9306-F823303A25B0}"/>
              </a:ext>
            </a:extLst>
          </p:cNvPr>
          <p:cNvSpPr/>
          <p:nvPr userDrawn="1"/>
        </p:nvSpPr>
        <p:spPr>
          <a:xfrm>
            <a:off x="0" y="-21638"/>
            <a:ext cx="4043363" cy="6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Date Placeholder 2">
            <a:extLst>
              <a:ext uri="{FF2B5EF4-FFF2-40B4-BE49-F238E27FC236}">
                <a16:creationId xmlns="" xmlns:a16="http://schemas.microsoft.com/office/drawing/2014/main" id="{5912C2F4-5EF2-4D13-883A-359E754DA57B}"/>
              </a:ext>
            </a:extLst>
          </p:cNvPr>
          <p:cNvSpPr>
            <a:spLocks noGrp="1"/>
          </p:cNvSpPr>
          <p:nvPr>
            <p:ph type="dt" sz="half" idx="10"/>
          </p:nvPr>
        </p:nvSpPr>
        <p:spPr/>
        <p:txBody>
          <a:bodyPr/>
          <a:lstStyle/>
          <a:p>
            <a:fld id="{D78F5CFD-57B9-49B2-8ABC-26CA59D0FF52}" type="datetimeFigureOut">
              <a:rPr lang="en-GB" smtClean="0">
                <a:solidFill>
                  <a:prstClr val="black"/>
                </a:solidFill>
              </a:rPr>
              <a:pPr/>
              <a:t>30/06/2020</a:t>
            </a:fld>
            <a:endParaRPr lang="en-GB">
              <a:solidFill>
                <a:prstClr val="black"/>
              </a:solidFill>
            </a:endParaRPr>
          </a:p>
        </p:txBody>
      </p:sp>
      <p:sp>
        <p:nvSpPr>
          <p:cNvPr id="4" name="Footer Placeholder 3">
            <a:extLst>
              <a:ext uri="{FF2B5EF4-FFF2-40B4-BE49-F238E27FC236}">
                <a16:creationId xmlns="" xmlns:a16="http://schemas.microsoft.com/office/drawing/2014/main" id="{5E988E91-D85E-4C1A-87C7-538B5569A2DA}"/>
              </a:ext>
            </a:extLst>
          </p:cNvPr>
          <p:cNvSpPr>
            <a:spLocks noGrp="1"/>
          </p:cNvSpPr>
          <p:nvPr>
            <p:ph type="ftr" sz="quarter" idx="11"/>
          </p:nvPr>
        </p:nvSpPr>
        <p:spPr/>
        <p:txBody>
          <a:bodyPr/>
          <a:lstStyle/>
          <a:p>
            <a:endParaRPr lang="en-GB" dirty="0">
              <a:solidFill>
                <a:prstClr val="black"/>
              </a:solidFill>
            </a:endParaRPr>
          </a:p>
        </p:txBody>
      </p:sp>
      <p:sp>
        <p:nvSpPr>
          <p:cNvPr id="5" name="Slide Number Placeholder 4">
            <a:extLst>
              <a:ext uri="{FF2B5EF4-FFF2-40B4-BE49-F238E27FC236}">
                <a16:creationId xmlns=""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solidFill>
                  <a:prstClr val="black"/>
                </a:solidFill>
              </a:rPr>
              <a:pPr algn="r"/>
              <a:t>‹#›</a:t>
            </a:fld>
            <a:r>
              <a:rPr lang="en-GB" dirty="0">
                <a:solidFill>
                  <a:prstClr val="black"/>
                </a:solidFill>
              </a:rPr>
              <a:t> |</a:t>
            </a:r>
          </a:p>
        </p:txBody>
      </p:sp>
      <p:sp>
        <p:nvSpPr>
          <p:cNvPr id="8" name="Title left">
            <a:extLst>
              <a:ext uri="{FF2B5EF4-FFF2-40B4-BE49-F238E27FC236}">
                <a16:creationId xmlns="" xmlns:a16="http://schemas.microsoft.com/office/drawing/2014/main" id="{4E434AA3-69EE-483D-942E-6D0B177E6364}"/>
              </a:ext>
            </a:extLst>
          </p:cNvPr>
          <p:cNvSpPr>
            <a:spLocks noGrp="1"/>
          </p:cNvSpPr>
          <p:nvPr>
            <p:ph type="body" sz="quarter" idx="13"/>
          </p:nvPr>
        </p:nvSpPr>
        <p:spPr>
          <a:xfrm>
            <a:off x="623887" y="2306518"/>
            <a:ext cx="3276000" cy="1537253"/>
          </a:xfrm>
        </p:spPr>
        <p:txBody>
          <a:bodyPr/>
          <a:lstStyle>
            <a:lvl1pPr>
              <a:lnSpc>
                <a:spcPts val="2800"/>
              </a:lnSpc>
              <a:defRPr sz="2000" b="0">
                <a:solidFill>
                  <a:schemeClr val="tx1"/>
                </a:solidFill>
                <a:latin typeface="+mj-lt"/>
              </a:defRPr>
            </a:lvl1pPr>
          </a:lstStyle>
          <a:p>
            <a:pPr lvl="0"/>
            <a:r>
              <a:rPr lang="nl-NL"/>
              <a:t>Klikken om de tekststijl van het model te bewerken</a:t>
            </a:r>
          </a:p>
        </p:txBody>
      </p:sp>
      <p:sp>
        <p:nvSpPr>
          <p:cNvPr id="10" name="Content left">
            <a:extLst>
              <a:ext uri="{FF2B5EF4-FFF2-40B4-BE49-F238E27FC236}">
                <a16:creationId xmlns="" xmlns:a16="http://schemas.microsoft.com/office/drawing/2014/main" id="{BB361D2C-6287-4498-9BD7-4E88B5D771BC}"/>
              </a:ext>
            </a:extLst>
          </p:cNvPr>
          <p:cNvSpPr>
            <a:spLocks noGrp="1"/>
          </p:cNvSpPr>
          <p:nvPr>
            <p:ph type="body" sz="quarter" idx="14"/>
          </p:nvPr>
        </p:nvSpPr>
        <p:spPr>
          <a:xfrm>
            <a:off x="630237" y="3926473"/>
            <a:ext cx="3276000" cy="1992312"/>
          </a:xfrm>
        </p:spPr>
        <p:txBody>
          <a:bodyPr/>
          <a:lstStyle>
            <a:lvl1pPr>
              <a:lnSpc>
                <a:spcPct val="110000"/>
              </a:lnSpc>
              <a:defRPr b="0">
                <a:solidFill>
                  <a:schemeClr val="tx1"/>
                </a:solidFill>
              </a:defRPr>
            </a:lvl1pPr>
          </a:lstStyle>
          <a:p>
            <a:pPr lvl="0"/>
            <a:r>
              <a:rPr lang="nl-NL"/>
              <a:t>Klikken om de tekststijl van het model te bewerken</a:t>
            </a:r>
          </a:p>
        </p:txBody>
      </p:sp>
      <p:sp>
        <p:nvSpPr>
          <p:cNvPr id="11" name="Title middle">
            <a:extLst>
              <a:ext uri="{FF2B5EF4-FFF2-40B4-BE49-F238E27FC236}">
                <a16:creationId xmlns="" xmlns:a16="http://schemas.microsoft.com/office/drawing/2014/main" id="{896F03CA-A605-462F-87CC-CF2F565BE72C}"/>
              </a:ext>
            </a:extLst>
          </p:cNvPr>
          <p:cNvSpPr>
            <a:spLocks noGrp="1"/>
          </p:cNvSpPr>
          <p:nvPr>
            <p:ph type="body" sz="quarter" idx="15"/>
          </p:nvPr>
        </p:nvSpPr>
        <p:spPr>
          <a:xfrm>
            <a:off x="4615691" y="2306518"/>
            <a:ext cx="3276000" cy="1537253"/>
          </a:xfrm>
        </p:spPr>
        <p:txBody>
          <a:bodyPr/>
          <a:lstStyle>
            <a:lvl1pPr>
              <a:lnSpc>
                <a:spcPts val="2800"/>
              </a:lnSpc>
              <a:defRPr sz="2000" b="0">
                <a:solidFill>
                  <a:schemeClr val="tx1"/>
                </a:solidFill>
                <a:latin typeface="+mj-lt"/>
              </a:defRPr>
            </a:lvl1pPr>
          </a:lstStyle>
          <a:p>
            <a:pPr lvl="0"/>
            <a:r>
              <a:rPr lang="nl-NL"/>
              <a:t>Klikken om de tekststijl van het model te bewerken</a:t>
            </a:r>
          </a:p>
        </p:txBody>
      </p:sp>
      <p:sp>
        <p:nvSpPr>
          <p:cNvPr id="12" name="Content middle">
            <a:extLst>
              <a:ext uri="{FF2B5EF4-FFF2-40B4-BE49-F238E27FC236}">
                <a16:creationId xmlns="" xmlns:a16="http://schemas.microsoft.com/office/drawing/2014/main" id="{E772EEFB-A70B-46FF-8196-7E88E7CA15CE}"/>
              </a:ext>
            </a:extLst>
          </p:cNvPr>
          <p:cNvSpPr>
            <a:spLocks noGrp="1"/>
          </p:cNvSpPr>
          <p:nvPr>
            <p:ph type="body" sz="quarter" idx="16"/>
          </p:nvPr>
        </p:nvSpPr>
        <p:spPr>
          <a:xfrm>
            <a:off x="4615691" y="3926473"/>
            <a:ext cx="3276000" cy="1992312"/>
          </a:xfrm>
        </p:spPr>
        <p:txBody>
          <a:bodyPr/>
          <a:lstStyle>
            <a:lvl1pPr>
              <a:lnSpc>
                <a:spcPct val="110000"/>
              </a:lnSpc>
              <a:defRPr b="0">
                <a:solidFill>
                  <a:schemeClr val="tx1"/>
                </a:solidFill>
              </a:defRPr>
            </a:lvl1pPr>
          </a:lstStyle>
          <a:p>
            <a:pPr lvl="0"/>
            <a:r>
              <a:rPr lang="nl-NL"/>
              <a:t>Klikken om de tekststijl van het model te bewerken</a:t>
            </a:r>
          </a:p>
        </p:txBody>
      </p:sp>
      <p:sp>
        <p:nvSpPr>
          <p:cNvPr id="13" name="Title right">
            <a:extLst>
              <a:ext uri="{FF2B5EF4-FFF2-40B4-BE49-F238E27FC236}">
                <a16:creationId xmlns="" xmlns:a16="http://schemas.microsoft.com/office/drawing/2014/main" id="{F0898F7C-34DE-41D4-9FE5-31A014DF93AB}"/>
              </a:ext>
            </a:extLst>
          </p:cNvPr>
          <p:cNvSpPr>
            <a:spLocks noGrp="1"/>
          </p:cNvSpPr>
          <p:nvPr>
            <p:ph type="body" sz="quarter" idx="17"/>
          </p:nvPr>
        </p:nvSpPr>
        <p:spPr>
          <a:xfrm>
            <a:off x="8683695" y="2306518"/>
            <a:ext cx="3276000" cy="1537253"/>
          </a:xfrm>
        </p:spPr>
        <p:txBody>
          <a:bodyPr/>
          <a:lstStyle>
            <a:lvl1pPr>
              <a:lnSpc>
                <a:spcPts val="2800"/>
              </a:lnSpc>
              <a:defRPr sz="2000" b="0">
                <a:solidFill>
                  <a:schemeClr val="tx1"/>
                </a:solidFill>
                <a:latin typeface="+mj-lt"/>
              </a:defRPr>
            </a:lvl1pPr>
          </a:lstStyle>
          <a:p>
            <a:pPr lvl="0"/>
            <a:r>
              <a:rPr lang="nl-NL"/>
              <a:t>Klikken om de tekststijl van het model te bewerken</a:t>
            </a:r>
          </a:p>
        </p:txBody>
      </p:sp>
      <p:sp>
        <p:nvSpPr>
          <p:cNvPr id="14" name="Content right">
            <a:extLst>
              <a:ext uri="{FF2B5EF4-FFF2-40B4-BE49-F238E27FC236}">
                <a16:creationId xmlns="" xmlns:a16="http://schemas.microsoft.com/office/drawing/2014/main" id="{9FD3878C-E924-46A5-BA43-4B6507584C32}"/>
              </a:ext>
            </a:extLst>
          </p:cNvPr>
          <p:cNvSpPr>
            <a:spLocks noGrp="1"/>
          </p:cNvSpPr>
          <p:nvPr>
            <p:ph type="body" sz="quarter" idx="18"/>
          </p:nvPr>
        </p:nvSpPr>
        <p:spPr>
          <a:xfrm>
            <a:off x="8683695" y="3926473"/>
            <a:ext cx="3276000" cy="1992312"/>
          </a:xfrm>
        </p:spPr>
        <p:txBody>
          <a:bodyPr/>
          <a:lstStyle>
            <a:lvl1pPr>
              <a:lnSpc>
                <a:spcPct val="110000"/>
              </a:lnSpc>
              <a:defRPr b="0">
                <a:solidFill>
                  <a:schemeClr val="tx1"/>
                </a:solidFill>
              </a:defRPr>
            </a:lvl1pPr>
          </a:lstStyle>
          <a:p>
            <a:pPr lvl="0"/>
            <a:r>
              <a:rPr lang="nl-NL"/>
              <a:t>Klikken om de tekststijl van het model te bewerken</a:t>
            </a:r>
          </a:p>
        </p:txBody>
      </p:sp>
      <p:sp>
        <p:nvSpPr>
          <p:cNvPr id="15" name="TextBox 14">
            <a:extLst>
              <a:ext uri="{FF2B5EF4-FFF2-40B4-BE49-F238E27FC236}">
                <a16:creationId xmlns="" xmlns:a16="http://schemas.microsoft.com/office/drawing/2014/main"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solidFill>
                  <a:prstClr val="black"/>
                </a:solidFill>
              </a:rPr>
              <a:t>1</a:t>
            </a:r>
          </a:p>
        </p:txBody>
      </p:sp>
      <p:sp>
        <p:nvSpPr>
          <p:cNvPr id="16" name="TextBox 15">
            <a:extLst>
              <a:ext uri="{FF2B5EF4-FFF2-40B4-BE49-F238E27FC236}">
                <a16:creationId xmlns="" xmlns:a16="http://schemas.microsoft.com/office/drawing/2014/main" id="{84866B89-9FD0-4190-ADC9-0681CB88C8C9}"/>
              </a:ext>
            </a:extLst>
          </p:cNvPr>
          <p:cNvSpPr txBox="1"/>
          <p:nvPr userDrawn="1"/>
        </p:nvSpPr>
        <p:spPr>
          <a:xfrm>
            <a:off x="4606167" y="493855"/>
            <a:ext cx="650732" cy="969496"/>
          </a:xfrm>
          <a:prstGeom prst="rect">
            <a:avLst/>
          </a:prstGeom>
          <a:noFill/>
        </p:spPr>
        <p:txBody>
          <a:bodyPr wrap="square" lIns="36000" tIns="0" rIns="36000" bIns="36000" rtlCol="0">
            <a:spAutoFit/>
          </a:bodyPr>
          <a:lstStyle/>
          <a:p>
            <a:r>
              <a:rPr lang="en-GB" sz="6000" b="1" dirty="0">
                <a:solidFill>
                  <a:prstClr val="black"/>
                </a:solidFill>
              </a:rPr>
              <a:t>2</a:t>
            </a:r>
          </a:p>
        </p:txBody>
      </p:sp>
      <p:sp>
        <p:nvSpPr>
          <p:cNvPr id="17" name="TextBox 16">
            <a:extLst>
              <a:ext uri="{FF2B5EF4-FFF2-40B4-BE49-F238E27FC236}">
                <a16:creationId xmlns="" xmlns:a16="http://schemas.microsoft.com/office/drawing/2014/main" id="{F6D45823-76BE-41EE-B39B-8EA470BD45B0}"/>
              </a:ext>
            </a:extLst>
          </p:cNvPr>
          <p:cNvSpPr txBox="1"/>
          <p:nvPr userDrawn="1"/>
        </p:nvSpPr>
        <p:spPr>
          <a:xfrm>
            <a:off x="8723395" y="493855"/>
            <a:ext cx="650732" cy="969496"/>
          </a:xfrm>
          <a:prstGeom prst="rect">
            <a:avLst/>
          </a:prstGeom>
          <a:noFill/>
        </p:spPr>
        <p:txBody>
          <a:bodyPr wrap="square" lIns="36000" tIns="0" rIns="36000" bIns="36000" rtlCol="0">
            <a:spAutoFit/>
          </a:bodyPr>
          <a:lstStyle/>
          <a:p>
            <a:r>
              <a:rPr lang="en-GB" sz="6000" b="1" dirty="0">
                <a:solidFill>
                  <a:prstClr val="black"/>
                </a:solidFill>
              </a:rPr>
              <a:t>3</a:t>
            </a:r>
          </a:p>
        </p:txBody>
      </p:sp>
    </p:spTree>
    <p:extLst>
      <p:ext uri="{BB962C8B-B14F-4D97-AF65-F5344CB8AC3E}">
        <p14:creationId xmlns:p14="http://schemas.microsoft.com/office/powerpoint/2010/main" val="1570506980"/>
      </p:ext>
    </p:extLst>
  </p:cSld>
  <p:clrMapOvr>
    <a:masterClrMapping/>
  </p:clrMapOvr>
  <p:extLst>
    <p:ext uri="{DCECCB84-F9BA-43D5-87BE-67443E8EF086}">
      <p15:sldGuideLst xmlns:p15="http://schemas.microsoft.com/office/powerpoint/2012/main">
        <p15:guide id="1" pos="2547">
          <p15:clr>
            <a:srgbClr val="FBAE40"/>
          </p15:clr>
        </p15:guide>
        <p15:guide id="2" pos="5133">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Navigation - Horizontal #">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Rectangle 17">
            <a:extLst>
              <a:ext uri="{FF2B5EF4-FFF2-40B4-BE49-F238E27FC236}">
                <a16:creationId xmlns="" xmlns:a16="http://schemas.microsoft.com/office/drawing/2014/main"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a:extLst>
              <a:ext uri="{FF2B5EF4-FFF2-40B4-BE49-F238E27FC236}">
                <a16:creationId xmlns="" xmlns:a16="http://schemas.microsoft.com/office/drawing/2014/main"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Date Placeholder 2">
            <a:extLst>
              <a:ext uri="{FF2B5EF4-FFF2-40B4-BE49-F238E27FC236}">
                <a16:creationId xmlns="" xmlns:a16="http://schemas.microsoft.com/office/drawing/2014/main" id="{5912C2F4-5EF2-4D13-883A-359E754DA57B}"/>
              </a:ext>
            </a:extLst>
          </p:cNvPr>
          <p:cNvSpPr>
            <a:spLocks noGrp="1"/>
          </p:cNvSpPr>
          <p:nvPr>
            <p:ph type="dt" sz="half" idx="10"/>
          </p:nvPr>
        </p:nvSpPr>
        <p:spPr/>
        <p:txBody>
          <a:bodyPr/>
          <a:lstStyle/>
          <a:p>
            <a:fld id="{D78F5CFD-57B9-49B2-8ABC-26CA59D0FF52}" type="datetimeFigureOut">
              <a:rPr lang="en-GB" smtClean="0">
                <a:solidFill>
                  <a:prstClr val="black"/>
                </a:solidFill>
              </a:rPr>
              <a:pPr/>
              <a:t>30/06/2020</a:t>
            </a:fld>
            <a:endParaRPr lang="en-GB">
              <a:solidFill>
                <a:prstClr val="black"/>
              </a:solidFill>
            </a:endParaRPr>
          </a:p>
        </p:txBody>
      </p:sp>
      <p:sp>
        <p:nvSpPr>
          <p:cNvPr id="4" name="Footer Placeholder 3">
            <a:extLst>
              <a:ext uri="{FF2B5EF4-FFF2-40B4-BE49-F238E27FC236}">
                <a16:creationId xmlns="" xmlns:a16="http://schemas.microsoft.com/office/drawing/2014/main" id="{5E988E91-D85E-4C1A-87C7-538B5569A2DA}"/>
              </a:ext>
            </a:extLst>
          </p:cNvPr>
          <p:cNvSpPr>
            <a:spLocks noGrp="1"/>
          </p:cNvSpPr>
          <p:nvPr>
            <p:ph type="ftr" sz="quarter" idx="11"/>
          </p:nvPr>
        </p:nvSpPr>
        <p:spPr/>
        <p:txBody>
          <a:bodyPr/>
          <a:lstStyle/>
          <a:p>
            <a:endParaRPr lang="en-GB" dirty="0">
              <a:solidFill>
                <a:prstClr val="black"/>
              </a:solidFill>
            </a:endParaRPr>
          </a:p>
        </p:txBody>
      </p:sp>
      <p:sp>
        <p:nvSpPr>
          <p:cNvPr id="5" name="Slide Number Placeholder 4">
            <a:extLst>
              <a:ext uri="{FF2B5EF4-FFF2-40B4-BE49-F238E27FC236}">
                <a16:creationId xmlns=""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solidFill>
                  <a:prstClr val="black"/>
                </a:solidFill>
              </a:rPr>
              <a:pPr algn="r"/>
              <a:t>‹#›</a:t>
            </a:fld>
            <a:r>
              <a:rPr lang="en-GB" dirty="0">
                <a:solidFill>
                  <a:prstClr val="black"/>
                </a:solidFill>
              </a:rPr>
              <a:t> |</a:t>
            </a:r>
          </a:p>
        </p:txBody>
      </p:sp>
      <p:sp>
        <p:nvSpPr>
          <p:cNvPr id="15" name="Number 1">
            <a:extLst>
              <a:ext uri="{FF2B5EF4-FFF2-40B4-BE49-F238E27FC236}">
                <a16:creationId xmlns="" xmlns:a16="http://schemas.microsoft.com/office/drawing/2014/main"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solidFill>
                  <a:prstClr val="black"/>
                </a:solidFill>
              </a:rPr>
              <a:t>1</a:t>
            </a:r>
          </a:p>
        </p:txBody>
      </p:sp>
      <p:sp>
        <p:nvSpPr>
          <p:cNvPr id="8" name="Title 1">
            <a:extLst>
              <a:ext uri="{FF2B5EF4-FFF2-40B4-BE49-F238E27FC236}">
                <a16:creationId xmlns="" xmlns:a16="http://schemas.microsoft.com/office/drawing/2014/main" id="{4E434AA3-69EE-483D-942E-6D0B177E6364}"/>
              </a:ext>
            </a:extLst>
          </p:cNvPr>
          <p:cNvSpPr>
            <a:spLocks noGrp="1"/>
          </p:cNvSpPr>
          <p:nvPr>
            <p:ph type="body" sz="quarter" idx="13"/>
          </p:nvPr>
        </p:nvSpPr>
        <p:spPr>
          <a:xfrm>
            <a:off x="1511780" y="875286"/>
            <a:ext cx="4422127" cy="546089"/>
          </a:xfrm>
        </p:spPr>
        <p:txBody>
          <a:bodyPr/>
          <a:lstStyle>
            <a:lvl1pPr>
              <a:lnSpc>
                <a:spcPts val="2800"/>
              </a:lnSpc>
              <a:defRPr sz="2000" b="0">
                <a:solidFill>
                  <a:schemeClr val="tx1"/>
                </a:solidFill>
                <a:latin typeface="+mj-lt"/>
              </a:defRPr>
            </a:lvl1pPr>
          </a:lstStyle>
          <a:p>
            <a:pPr lvl="0"/>
            <a:r>
              <a:rPr lang="nl-NL"/>
              <a:t>Klikken om de tekststijl van het model te bewerken</a:t>
            </a:r>
          </a:p>
        </p:txBody>
      </p:sp>
      <p:sp>
        <p:nvSpPr>
          <p:cNvPr id="10" name="Content 1">
            <a:extLst>
              <a:ext uri="{FF2B5EF4-FFF2-40B4-BE49-F238E27FC236}">
                <a16:creationId xmlns="" xmlns:a16="http://schemas.microsoft.com/office/drawing/2014/main" id="{BB361D2C-6287-4498-9BD7-4E88B5D771BC}"/>
              </a:ext>
            </a:extLst>
          </p:cNvPr>
          <p:cNvSpPr>
            <a:spLocks noGrp="1"/>
          </p:cNvSpPr>
          <p:nvPr>
            <p:ph type="body" sz="quarter" idx="14"/>
          </p:nvPr>
        </p:nvSpPr>
        <p:spPr>
          <a:xfrm>
            <a:off x="1511780" y="1421375"/>
            <a:ext cx="4422127" cy="1510152"/>
          </a:xfrm>
        </p:spPr>
        <p:txBody>
          <a:bodyPr/>
          <a:lstStyle>
            <a:lvl1pPr>
              <a:lnSpc>
                <a:spcPct val="110000"/>
              </a:lnSpc>
              <a:defRPr b="0">
                <a:solidFill>
                  <a:schemeClr val="tx1"/>
                </a:solidFill>
              </a:defRPr>
            </a:lvl1pPr>
          </a:lstStyle>
          <a:p>
            <a:pPr lvl="0"/>
            <a:r>
              <a:rPr lang="nl-NL"/>
              <a:t>Klikken om de tekststijl van het model te bewerken</a:t>
            </a:r>
          </a:p>
        </p:txBody>
      </p:sp>
      <p:sp>
        <p:nvSpPr>
          <p:cNvPr id="16" name="Number 2">
            <a:extLst>
              <a:ext uri="{FF2B5EF4-FFF2-40B4-BE49-F238E27FC236}">
                <a16:creationId xmlns="" xmlns:a16="http://schemas.microsoft.com/office/drawing/2014/main" id="{84866B89-9FD0-4190-ADC9-0681CB88C8C9}"/>
              </a:ext>
            </a:extLst>
          </p:cNvPr>
          <p:cNvSpPr txBox="1"/>
          <p:nvPr userDrawn="1"/>
        </p:nvSpPr>
        <p:spPr>
          <a:xfrm>
            <a:off x="6725912" y="493855"/>
            <a:ext cx="650732" cy="969496"/>
          </a:xfrm>
          <a:prstGeom prst="rect">
            <a:avLst/>
          </a:prstGeom>
          <a:noFill/>
        </p:spPr>
        <p:txBody>
          <a:bodyPr wrap="square" lIns="36000" tIns="0" rIns="36000" bIns="36000" rtlCol="0">
            <a:spAutoFit/>
          </a:bodyPr>
          <a:lstStyle/>
          <a:p>
            <a:r>
              <a:rPr lang="en-GB" sz="6000" b="1" dirty="0">
                <a:solidFill>
                  <a:prstClr val="black"/>
                </a:solidFill>
              </a:rPr>
              <a:t>2</a:t>
            </a:r>
          </a:p>
        </p:txBody>
      </p:sp>
      <p:sp>
        <p:nvSpPr>
          <p:cNvPr id="11" name="Title 2">
            <a:extLst>
              <a:ext uri="{FF2B5EF4-FFF2-40B4-BE49-F238E27FC236}">
                <a16:creationId xmlns="" xmlns:a16="http://schemas.microsoft.com/office/drawing/2014/main" id="{896F03CA-A605-462F-87CC-CF2F565BE72C}"/>
              </a:ext>
            </a:extLst>
          </p:cNvPr>
          <p:cNvSpPr>
            <a:spLocks noGrp="1"/>
          </p:cNvSpPr>
          <p:nvPr>
            <p:ph type="body" sz="quarter" idx="15"/>
          </p:nvPr>
        </p:nvSpPr>
        <p:spPr>
          <a:xfrm>
            <a:off x="7633251" y="875286"/>
            <a:ext cx="3921007" cy="588065"/>
          </a:xfrm>
        </p:spPr>
        <p:txBody>
          <a:bodyPr/>
          <a:lstStyle>
            <a:lvl1pPr>
              <a:lnSpc>
                <a:spcPts val="2800"/>
              </a:lnSpc>
              <a:defRPr sz="2000" b="0">
                <a:solidFill>
                  <a:schemeClr val="tx1"/>
                </a:solidFill>
                <a:latin typeface="+mj-lt"/>
              </a:defRPr>
            </a:lvl1pPr>
          </a:lstStyle>
          <a:p>
            <a:pPr lvl="0"/>
            <a:r>
              <a:rPr lang="nl-NL"/>
              <a:t>Klikken om de tekststijl van het model te bewerken</a:t>
            </a:r>
          </a:p>
        </p:txBody>
      </p:sp>
      <p:sp>
        <p:nvSpPr>
          <p:cNvPr id="12" name="Content 2">
            <a:extLst>
              <a:ext uri="{FF2B5EF4-FFF2-40B4-BE49-F238E27FC236}">
                <a16:creationId xmlns="" xmlns:a16="http://schemas.microsoft.com/office/drawing/2014/main" id="{E772EEFB-A70B-46FF-8196-7E88E7CA15CE}"/>
              </a:ext>
            </a:extLst>
          </p:cNvPr>
          <p:cNvSpPr>
            <a:spLocks noGrp="1"/>
          </p:cNvSpPr>
          <p:nvPr>
            <p:ph type="body" sz="quarter" idx="16"/>
          </p:nvPr>
        </p:nvSpPr>
        <p:spPr>
          <a:xfrm>
            <a:off x="7633251" y="1421375"/>
            <a:ext cx="3921007" cy="1510152"/>
          </a:xfrm>
        </p:spPr>
        <p:txBody>
          <a:bodyPr/>
          <a:lstStyle>
            <a:lvl1pPr>
              <a:lnSpc>
                <a:spcPct val="110000"/>
              </a:lnSpc>
              <a:defRPr b="0">
                <a:solidFill>
                  <a:schemeClr val="tx1"/>
                </a:solidFill>
              </a:defRPr>
            </a:lvl1pPr>
          </a:lstStyle>
          <a:p>
            <a:pPr lvl="0"/>
            <a:r>
              <a:rPr lang="nl-NL"/>
              <a:t>Klikken om de tekststijl van het model te bewerken</a:t>
            </a:r>
          </a:p>
        </p:txBody>
      </p:sp>
      <p:sp>
        <p:nvSpPr>
          <p:cNvPr id="17" name="Number 3">
            <a:extLst>
              <a:ext uri="{FF2B5EF4-FFF2-40B4-BE49-F238E27FC236}">
                <a16:creationId xmlns="" xmlns:a16="http://schemas.microsoft.com/office/drawing/2014/main" id="{F6D45823-76BE-41EE-B39B-8EA470BD45B0}"/>
              </a:ext>
            </a:extLst>
          </p:cNvPr>
          <p:cNvSpPr txBox="1"/>
          <p:nvPr userDrawn="1"/>
        </p:nvSpPr>
        <p:spPr>
          <a:xfrm>
            <a:off x="637741" y="3491455"/>
            <a:ext cx="650732" cy="969496"/>
          </a:xfrm>
          <a:prstGeom prst="rect">
            <a:avLst/>
          </a:prstGeom>
          <a:noFill/>
        </p:spPr>
        <p:txBody>
          <a:bodyPr wrap="square" lIns="36000" tIns="0" rIns="36000" bIns="36000" rtlCol="0">
            <a:spAutoFit/>
          </a:bodyPr>
          <a:lstStyle/>
          <a:p>
            <a:r>
              <a:rPr lang="en-GB" sz="6000" b="1" dirty="0">
                <a:solidFill>
                  <a:prstClr val="black"/>
                </a:solidFill>
              </a:rPr>
              <a:t>3</a:t>
            </a:r>
          </a:p>
        </p:txBody>
      </p:sp>
      <p:sp>
        <p:nvSpPr>
          <p:cNvPr id="13" name="Title 3">
            <a:extLst>
              <a:ext uri="{FF2B5EF4-FFF2-40B4-BE49-F238E27FC236}">
                <a16:creationId xmlns="" xmlns:a16="http://schemas.microsoft.com/office/drawing/2014/main" id="{F0898F7C-34DE-41D4-9FE5-31A014DF93AB}"/>
              </a:ext>
            </a:extLst>
          </p:cNvPr>
          <p:cNvSpPr>
            <a:spLocks noGrp="1"/>
          </p:cNvSpPr>
          <p:nvPr>
            <p:ph type="body" sz="quarter" idx="17"/>
          </p:nvPr>
        </p:nvSpPr>
        <p:spPr>
          <a:xfrm>
            <a:off x="1511779" y="3926475"/>
            <a:ext cx="4422127" cy="546090"/>
          </a:xfrm>
        </p:spPr>
        <p:txBody>
          <a:bodyPr/>
          <a:lstStyle>
            <a:lvl1pPr>
              <a:lnSpc>
                <a:spcPts val="2800"/>
              </a:lnSpc>
              <a:defRPr sz="2000" b="0">
                <a:solidFill>
                  <a:schemeClr val="tx1"/>
                </a:solidFill>
                <a:latin typeface="+mj-lt"/>
              </a:defRPr>
            </a:lvl1pPr>
          </a:lstStyle>
          <a:p>
            <a:pPr lvl="0"/>
            <a:r>
              <a:rPr lang="nl-NL"/>
              <a:t>Klikken om de tekststijl van het model te bewerken</a:t>
            </a:r>
          </a:p>
        </p:txBody>
      </p:sp>
      <p:sp>
        <p:nvSpPr>
          <p:cNvPr id="14" name="Content 3">
            <a:extLst>
              <a:ext uri="{FF2B5EF4-FFF2-40B4-BE49-F238E27FC236}">
                <a16:creationId xmlns="" xmlns:a16="http://schemas.microsoft.com/office/drawing/2014/main" id="{9FD3878C-E924-46A5-BA43-4B6507584C32}"/>
              </a:ext>
            </a:extLst>
          </p:cNvPr>
          <p:cNvSpPr>
            <a:spLocks noGrp="1"/>
          </p:cNvSpPr>
          <p:nvPr>
            <p:ph type="body" sz="quarter" idx="18"/>
          </p:nvPr>
        </p:nvSpPr>
        <p:spPr>
          <a:xfrm>
            <a:off x="1511779" y="4447699"/>
            <a:ext cx="4422126" cy="1599603"/>
          </a:xfrm>
        </p:spPr>
        <p:txBody>
          <a:bodyPr/>
          <a:lstStyle>
            <a:lvl1pPr>
              <a:lnSpc>
                <a:spcPct val="110000"/>
              </a:lnSpc>
              <a:defRPr b="0">
                <a:solidFill>
                  <a:schemeClr val="tx1"/>
                </a:solidFill>
              </a:defRPr>
            </a:lvl1pPr>
          </a:lstStyle>
          <a:p>
            <a:pPr lvl="0"/>
            <a:r>
              <a:rPr lang="nl-NL"/>
              <a:t>Klikken om de tekststijl van het model te bewerken</a:t>
            </a:r>
          </a:p>
        </p:txBody>
      </p:sp>
      <p:sp>
        <p:nvSpPr>
          <p:cNvPr id="20" name="Number 4">
            <a:extLst>
              <a:ext uri="{FF2B5EF4-FFF2-40B4-BE49-F238E27FC236}">
                <a16:creationId xmlns="" xmlns:a16="http://schemas.microsoft.com/office/drawing/2014/main" id="{6D8893B4-B93C-4286-8B2B-044A6AE7EE23}"/>
              </a:ext>
            </a:extLst>
          </p:cNvPr>
          <p:cNvSpPr txBox="1"/>
          <p:nvPr userDrawn="1"/>
        </p:nvSpPr>
        <p:spPr>
          <a:xfrm>
            <a:off x="6725912" y="3491455"/>
            <a:ext cx="650732" cy="969496"/>
          </a:xfrm>
          <a:prstGeom prst="rect">
            <a:avLst/>
          </a:prstGeom>
          <a:noFill/>
        </p:spPr>
        <p:txBody>
          <a:bodyPr wrap="square" lIns="36000" tIns="0" rIns="36000" bIns="36000" rtlCol="0">
            <a:spAutoFit/>
          </a:bodyPr>
          <a:lstStyle/>
          <a:p>
            <a:r>
              <a:rPr lang="en-GB" sz="6000" b="1" dirty="0">
                <a:solidFill>
                  <a:prstClr val="black"/>
                </a:solidFill>
              </a:rPr>
              <a:t>4</a:t>
            </a:r>
          </a:p>
        </p:txBody>
      </p:sp>
      <p:sp>
        <p:nvSpPr>
          <p:cNvPr id="22" name="Title 4">
            <a:extLst>
              <a:ext uri="{FF2B5EF4-FFF2-40B4-BE49-F238E27FC236}">
                <a16:creationId xmlns="" xmlns:a16="http://schemas.microsoft.com/office/drawing/2014/main" id="{5ADFDB02-9797-465C-A774-7BB28E0ABDCB}"/>
              </a:ext>
            </a:extLst>
          </p:cNvPr>
          <p:cNvSpPr>
            <a:spLocks noGrp="1"/>
          </p:cNvSpPr>
          <p:nvPr>
            <p:ph type="body" sz="quarter" idx="19"/>
          </p:nvPr>
        </p:nvSpPr>
        <p:spPr>
          <a:xfrm>
            <a:off x="7633251" y="3926475"/>
            <a:ext cx="4422127" cy="546090"/>
          </a:xfrm>
        </p:spPr>
        <p:txBody>
          <a:bodyPr/>
          <a:lstStyle>
            <a:lvl1pPr>
              <a:lnSpc>
                <a:spcPts val="2800"/>
              </a:lnSpc>
              <a:defRPr sz="2000" b="0">
                <a:solidFill>
                  <a:schemeClr val="tx1"/>
                </a:solidFill>
                <a:latin typeface="+mj-lt"/>
              </a:defRPr>
            </a:lvl1pPr>
          </a:lstStyle>
          <a:p>
            <a:pPr lvl="0"/>
            <a:r>
              <a:rPr lang="nl-NL"/>
              <a:t>Klikken om de tekststijl van het model te bewerken</a:t>
            </a:r>
          </a:p>
        </p:txBody>
      </p:sp>
      <p:sp>
        <p:nvSpPr>
          <p:cNvPr id="23" name="Content 4">
            <a:extLst>
              <a:ext uri="{FF2B5EF4-FFF2-40B4-BE49-F238E27FC236}">
                <a16:creationId xmlns="" xmlns:a16="http://schemas.microsoft.com/office/drawing/2014/main" id="{AB00CB98-0AEE-4D3E-8B92-3518E31C2BA9}"/>
              </a:ext>
            </a:extLst>
          </p:cNvPr>
          <p:cNvSpPr>
            <a:spLocks noGrp="1"/>
          </p:cNvSpPr>
          <p:nvPr>
            <p:ph type="body" sz="quarter" idx="20"/>
          </p:nvPr>
        </p:nvSpPr>
        <p:spPr>
          <a:xfrm>
            <a:off x="7633251" y="4447699"/>
            <a:ext cx="4422126" cy="1599603"/>
          </a:xfrm>
        </p:spPr>
        <p:txBody>
          <a:bodyPr/>
          <a:lstStyle>
            <a:lvl1pPr>
              <a:lnSpc>
                <a:spcPct val="110000"/>
              </a:lnSpc>
              <a:defRPr b="0">
                <a:solidFill>
                  <a:schemeClr val="tx1"/>
                </a:solidFill>
              </a:defRPr>
            </a:lvl1pPr>
          </a:lstStyle>
          <a:p>
            <a:pPr lvl="0"/>
            <a:r>
              <a:rPr lang="nl-NL"/>
              <a:t>Klikken om de tekststijl van het model te bewerken</a:t>
            </a:r>
          </a:p>
        </p:txBody>
      </p:sp>
    </p:spTree>
    <p:extLst>
      <p:ext uri="{BB962C8B-B14F-4D97-AF65-F5344CB8AC3E}">
        <p14:creationId xmlns:p14="http://schemas.microsoft.com/office/powerpoint/2010/main" val="3066497255"/>
      </p:ext>
    </p:extLst>
  </p:cSld>
  <p:clrMapOvr>
    <a:masterClrMapping/>
  </p:clrMapOvr>
  <p:extLst>
    <p:ext uri="{DCECCB84-F9BA-43D5-87BE-67443E8EF086}">
      <p15:sldGuideLst xmlns:p15="http://schemas.microsoft.com/office/powerpoint/2012/main">
        <p15:guide id="1" orient="horz" pos="1956">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Navigation - Horizontal">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Rectangle 17">
            <a:extLst>
              <a:ext uri="{FF2B5EF4-FFF2-40B4-BE49-F238E27FC236}">
                <a16:creationId xmlns="" xmlns:a16="http://schemas.microsoft.com/office/drawing/2014/main"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a:extLst>
              <a:ext uri="{FF2B5EF4-FFF2-40B4-BE49-F238E27FC236}">
                <a16:creationId xmlns="" xmlns:a16="http://schemas.microsoft.com/office/drawing/2014/main"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Date Placeholder 2">
            <a:extLst>
              <a:ext uri="{FF2B5EF4-FFF2-40B4-BE49-F238E27FC236}">
                <a16:creationId xmlns="" xmlns:a16="http://schemas.microsoft.com/office/drawing/2014/main" id="{5912C2F4-5EF2-4D13-883A-359E754DA57B}"/>
              </a:ext>
            </a:extLst>
          </p:cNvPr>
          <p:cNvSpPr>
            <a:spLocks noGrp="1"/>
          </p:cNvSpPr>
          <p:nvPr>
            <p:ph type="dt" sz="half" idx="10"/>
          </p:nvPr>
        </p:nvSpPr>
        <p:spPr/>
        <p:txBody>
          <a:bodyPr/>
          <a:lstStyle/>
          <a:p>
            <a:fld id="{D78F5CFD-57B9-49B2-8ABC-26CA59D0FF52}" type="datetimeFigureOut">
              <a:rPr lang="en-GB" smtClean="0">
                <a:solidFill>
                  <a:prstClr val="black"/>
                </a:solidFill>
              </a:rPr>
              <a:pPr/>
              <a:t>30/06/2020</a:t>
            </a:fld>
            <a:endParaRPr lang="en-GB">
              <a:solidFill>
                <a:prstClr val="black"/>
              </a:solidFill>
            </a:endParaRPr>
          </a:p>
        </p:txBody>
      </p:sp>
      <p:sp>
        <p:nvSpPr>
          <p:cNvPr id="4" name="Footer Placeholder 3">
            <a:extLst>
              <a:ext uri="{FF2B5EF4-FFF2-40B4-BE49-F238E27FC236}">
                <a16:creationId xmlns="" xmlns:a16="http://schemas.microsoft.com/office/drawing/2014/main" id="{5E988E91-D85E-4C1A-87C7-538B5569A2DA}"/>
              </a:ext>
            </a:extLst>
          </p:cNvPr>
          <p:cNvSpPr>
            <a:spLocks noGrp="1"/>
          </p:cNvSpPr>
          <p:nvPr>
            <p:ph type="ftr" sz="quarter" idx="11"/>
          </p:nvPr>
        </p:nvSpPr>
        <p:spPr/>
        <p:txBody>
          <a:bodyPr/>
          <a:lstStyle/>
          <a:p>
            <a:endParaRPr lang="en-GB" dirty="0">
              <a:solidFill>
                <a:prstClr val="black"/>
              </a:solidFill>
            </a:endParaRPr>
          </a:p>
        </p:txBody>
      </p:sp>
      <p:sp>
        <p:nvSpPr>
          <p:cNvPr id="5" name="Slide Number Placeholder 4">
            <a:extLst>
              <a:ext uri="{FF2B5EF4-FFF2-40B4-BE49-F238E27FC236}">
                <a16:creationId xmlns=""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solidFill>
                  <a:prstClr val="black"/>
                </a:solidFill>
              </a:rPr>
              <a:pPr algn="r"/>
              <a:t>‹#›</a:t>
            </a:fld>
            <a:r>
              <a:rPr lang="en-GB" dirty="0">
                <a:solidFill>
                  <a:prstClr val="black"/>
                </a:solidFill>
              </a:rPr>
              <a:t> |</a:t>
            </a:r>
          </a:p>
        </p:txBody>
      </p:sp>
      <p:sp>
        <p:nvSpPr>
          <p:cNvPr id="8" name="Title 1">
            <a:extLst>
              <a:ext uri="{FF2B5EF4-FFF2-40B4-BE49-F238E27FC236}">
                <a16:creationId xmlns="" xmlns:a16="http://schemas.microsoft.com/office/drawing/2014/main" id="{4E434AA3-69EE-483D-942E-6D0B177E6364}"/>
              </a:ext>
            </a:extLst>
          </p:cNvPr>
          <p:cNvSpPr>
            <a:spLocks noGrp="1"/>
          </p:cNvSpPr>
          <p:nvPr>
            <p:ph type="body" sz="quarter" idx="13"/>
          </p:nvPr>
        </p:nvSpPr>
        <p:spPr>
          <a:xfrm>
            <a:off x="637137" y="504228"/>
            <a:ext cx="4422127" cy="546089"/>
          </a:xfrm>
        </p:spPr>
        <p:txBody>
          <a:bodyPr/>
          <a:lstStyle>
            <a:lvl1pPr>
              <a:lnSpc>
                <a:spcPts val="2800"/>
              </a:lnSpc>
              <a:defRPr sz="2000" b="0">
                <a:solidFill>
                  <a:schemeClr val="tx1"/>
                </a:solidFill>
                <a:latin typeface="+mj-lt"/>
              </a:defRPr>
            </a:lvl1pPr>
          </a:lstStyle>
          <a:p>
            <a:pPr lvl="0"/>
            <a:r>
              <a:rPr lang="nl-NL"/>
              <a:t>Klikken om de tekststijl van het model te bewerken</a:t>
            </a:r>
          </a:p>
        </p:txBody>
      </p:sp>
      <p:sp>
        <p:nvSpPr>
          <p:cNvPr id="10" name="Content 1">
            <a:extLst>
              <a:ext uri="{FF2B5EF4-FFF2-40B4-BE49-F238E27FC236}">
                <a16:creationId xmlns="" xmlns:a16="http://schemas.microsoft.com/office/drawing/2014/main" id="{BB361D2C-6287-4498-9BD7-4E88B5D771BC}"/>
              </a:ext>
            </a:extLst>
          </p:cNvPr>
          <p:cNvSpPr>
            <a:spLocks noGrp="1"/>
          </p:cNvSpPr>
          <p:nvPr>
            <p:ph type="body" sz="quarter" idx="14"/>
          </p:nvPr>
        </p:nvSpPr>
        <p:spPr>
          <a:xfrm>
            <a:off x="637137" y="1050317"/>
            <a:ext cx="4422127" cy="1510152"/>
          </a:xfrm>
        </p:spPr>
        <p:txBody>
          <a:bodyPr/>
          <a:lstStyle>
            <a:lvl1pPr>
              <a:lnSpc>
                <a:spcPct val="110000"/>
              </a:lnSpc>
              <a:defRPr b="0">
                <a:solidFill>
                  <a:schemeClr val="tx1"/>
                </a:solidFill>
              </a:defRPr>
            </a:lvl1pPr>
          </a:lstStyle>
          <a:p>
            <a:pPr lvl="0"/>
            <a:r>
              <a:rPr lang="nl-NL"/>
              <a:t>Klikken om de tekststijl van het model te bewerken</a:t>
            </a:r>
          </a:p>
        </p:txBody>
      </p:sp>
      <p:sp>
        <p:nvSpPr>
          <p:cNvPr id="11" name="Title 2">
            <a:extLst>
              <a:ext uri="{FF2B5EF4-FFF2-40B4-BE49-F238E27FC236}">
                <a16:creationId xmlns="" xmlns:a16="http://schemas.microsoft.com/office/drawing/2014/main" id="{896F03CA-A605-462F-87CC-CF2F565BE72C}"/>
              </a:ext>
            </a:extLst>
          </p:cNvPr>
          <p:cNvSpPr>
            <a:spLocks noGrp="1"/>
          </p:cNvSpPr>
          <p:nvPr>
            <p:ph type="body" sz="quarter" idx="15"/>
          </p:nvPr>
        </p:nvSpPr>
        <p:spPr>
          <a:xfrm>
            <a:off x="6692348" y="504228"/>
            <a:ext cx="3921007" cy="588065"/>
          </a:xfrm>
        </p:spPr>
        <p:txBody>
          <a:bodyPr/>
          <a:lstStyle>
            <a:lvl1pPr>
              <a:lnSpc>
                <a:spcPts val="2800"/>
              </a:lnSpc>
              <a:defRPr sz="2000" b="0">
                <a:solidFill>
                  <a:schemeClr val="tx1"/>
                </a:solidFill>
                <a:latin typeface="+mj-lt"/>
              </a:defRPr>
            </a:lvl1pPr>
          </a:lstStyle>
          <a:p>
            <a:pPr lvl="0"/>
            <a:r>
              <a:rPr lang="nl-NL"/>
              <a:t>Klikken om de tekststijl van het model te bewerken</a:t>
            </a:r>
          </a:p>
        </p:txBody>
      </p:sp>
      <p:sp>
        <p:nvSpPr>
          <p:cNvPr id="12" name="Content 2">
            <a:extLst>
              <a:ext uri="{FF2B5EF4-FFF2-40B4-BE49-F238E27FC236}">
                <a16:creationId xmlns="" xmlns:a16="http://schemas.microsoft.com/office/drawing/2014/main" id="{E772EEFB-A70B-46FF-8196-7E88E7CA15CE}"/>
              </a:ext>
            </a:extLst>
          </p:cNvPr>
          <p:cNvSpPr>
            <a:spLocks noGrp="1"/>
          </p:cNvSpPr>
          <p:nvPr>
            <p:ph type="body" sz="quarter" idx="16"/>
          </p:nvPr>
        </p:nvSpPr>
        <p:spPr>
          <a:xfrm>
            <a:off x="6692348" y="1050317"/>
            <a:ext cx="3921007" cy="1510152"/>
          </a:xfrm>
        </p:spPr>
        <p:txBody>
          <a:bodyPr/>
          <a:lstStyle>
            <a:lvl1pPr>
              <a:lnSpc>
                <a:spcPct val="110000"/>
              </a:lnSpc>
              <a:defRPr b="0">
                <a:solidFill>
                  <a:schemeClr val="tx1"/>
                </a:solidFill>
              </a:defRPr>
            </a:lvl1pPr>
          </a:lstStyle>
          <a:p>
            <a:pPr lvl="0"/>
            <a:r>
              <a:rPr lang="nl-NL"/>
              <a:t>Klikken om de tekststijl van het model te bewerken</a:t>
            </a:r>
          </a:p>
        </p:txBody>
      </p:sp>
      <p:sp>
        <p:nvSpPr>
          <p:cNvPr id="13" name="Title 3">
            <a:extLst>
              <a:ext uri="{FF2B5EF4-FFF2-40B4-BE49-F238E27FC236}">
                <a16:creationId xmlns="" xmlns:a16="http://schemas.microsoft.com/office/drawing/2014/main" id="{F0898F7C-34DE-41D4-9FE5-31A014DF93AB}"/>
              </a:ext>
            </a:extLst>
          </p:cNvPr>
          <p:cNvSpPr>
            <a:spLocks noGrp="1"/>
          </p:cNvSpPr>
          <p:nvPr>
            <p:ph type="body" sz="quarter" idx="17"/>
          </p:nvPr>
        </p:nvSpPr>
        <p:spPr>
          <a:xfrm>
            <a:off x="637137" y="3555418"/>
            <a:ext cx="4422127" cy="546090"/>
          </a:xfrm>
        </p:spPr>
        <p:txBody>
          <a:bodyPr/>
          <a:lstStyle>
            <a:lvl1pPr>
              <a:lnSpc>
                <a:spcPts val="2800"/>
              </a:lnSpc>
              <a:defRPr sz="2000" b="0">
                <a:solidFill>
                  <a:schemeClr val="tx1"/>
                </a:solidFill>
                <a:latin typeface="+mj-lt"/>
              </a:defRPr>
            </a:lvl1pPr>
          </a:lstStyle>
          <a:p>
            <a:pPr lvl="0"/>
            <a:r>
              <a:rPr lang="nl-NL"/>
              <a:t>Klikken om de tekststijl van het model te bewerken</a:t>
            </a:r>
          </a:p>
        </p:txBody>
      </p:sp>
      <p:sp>
        <p:nvSpPr>
          <p:cNvPr id="14" name="Content 3">
            <a:extLst>
              <a:ext uri="{FF2B5EF4-FFF2-40B4-BE49-F238E27FC236}">
                <a16:creationId xmlns="" xmlns:a16="http://schemas.microsoft.com/office/drawing/2014/main" id="{9FD3878C-E924-46A5-BA43-4B6507584C32}"/>
              </a:ext>
            </a:extLst>
          </p:cNvPr>
          <p:cNvSpPr>
            <a:spLocks noGrp="1"/>
          </p:cNvSpPr>
          <p:nvPr>
            <p:ph type="body" sz="quarter" idx="18"/>
          </p:nvPr>
        </p:nvSpPr>
        <p:spPr>
          <a:xfrm>
            <a:off x="637137" y="4076642"/>
            <a:ext cx="4422126" cy="1599603"/>
          </a:xfrm>
        </p:spPr>
        <p:txBody>
          <a:bodyPr/>
          <a:lstStyle>
            <a:lvl1pPr>
              <a:lnSpc>
                <a:spcPct val="110000"/>
              </a:lnSpc>
              <a:defRPr b="0">
                <a:solidFill>
                  <a:schemeClr val="tx1"/>
                </a:solidFill>
              </a:defRPr>
            </a:lvl1pPr>
          </a:lstStyle>
          <a:p>
            <a:pPr lvl="0"/>
            <a:r>
              <a:rPr lang="nl-NL"/>
              <a:t>Klikken om de tekststijl van het model te bewerken</a:t>
            </a:r>
          </a:p>
        </p:txBody>
      </p:sp>
      <p:sp>
        <p:nvSpPr>
          <p:cNvPr id="22" name="Title 4">
            <a:extLst>
              <a:ext uri="{FF2B5EF4-FFF2-40B4-BE49-F238E27FC236}">
                <a16:creationId xmlns="" xmlns:a16="http://schemas.microsoft.com/office/drawing/2014/main" id="{5ADFDB02-9797-465C-A774-7BB28E0ABDCB}"/>
              </a:ext>
            </a:extLst>
          </p:cNvPr>
          <p:cNvSpPr>
            <a:spLocks noGrp="1"/>
          </p:cNvSpPr>
          <p:nvPr>
            <p:ph type="body" sz="quarter" idx="19"/>
          </p:nvPr>
        </p:nvSpPr>
        <p:spPr>
          <a:xfrm>
            <a:off x="6692348" y="3555418"/>
            <a:ext cx="4422127" cy="546090"/>
          </a:xfrm>
        </p:spPr>
        <p:txBody>
          <a:bodyPr/>
          <a:lstStyle>
            <a:lvl1pPr>
              <a:lnSpc>
                <a:spcPts val="2800"/>
              </a:lnSpc>
              <a:defRPr sz="2000" b="0">
                <a:solidFill>
                  <a:schemeClr val="tx1"/>
                </a:solidFill>
                <a:latin typeface="+mj-lt"/>
              </a:defRPr>
            </a:lvl1pPr>
          </a:lstStyle>
          <a:p>
            <a:pPr lvl="0"/>
            <a:r>
              <a:rPr lang="nl-NL"/>
              <a:t>Klikken om de tekststijl van het model te bewerken</a:t>
            </a:r>
          </a:p>
        </p:txBody>
      </p:sp>
      <p:sp>
        <p:nvSpPr>
          <p:cNvPr id="23" name="Content 4">
            <a:extLst>
              <a:ext uri="{FF2B5EF4-FFF2-40B4-BE49-F238E27FC236}">
                <a16:creationId xmlns="" xmlns:a16="http://schemas.microsoft.com/office/drawing/2014/main" id="{AB00CB98-0AEE-4D3E-8B92-3518E31C2BA9}"/>
              </a:ext>
            </a:extLst>
          </p:cNvPr>
          <p:cNvSpPr>
            <a:spLocks noGrp="1"/>
          </p:cNvSpPr>
          <p:nvPr>
            <p:ph type="body" sz="quarter" idx="20"/>
          </p:nvPr>
        </p:nvSpPr>
        <p:spPr>
          <a:xfrm>
            <a:off x="6692348" y="4076642"/>
            <a:ext cx="4422126" cy="1599603"/>
          </a:xfrm>
        </p:spPr>
        <p:txBody>
          <a:bodyPr/>
          <a:lstStyle>
            <a:lvl1pPr>
              <a:lnSpc>
                <a:spcPct val="110000"/>
              </a:lnSpc>
              <a:defRPr b="0">
                <a:solidFill>
                  <a:schemeClr val="tx1"/>
                </a:solidFill>
              </a:defRPr>
            </a:lvl1pPr>
          </a:lstStyle>
          <a:p>
            <a:pPr lvl="0"/>
            <a:r>
              <a:rPr lang="nl-NL"/>
              <a:t>Klikken om de tekststijl van het model te bewerken</a:t>
            </a:r>
          </a:p>
        </p:txBody>
      </p:sp>
    </p:spTree>
    <p:extLst>
      <p:ext uri="{BB962C8B-B14F-4D97-AF65-F5344CB8AC3E}">
        <p14:creationId xmlns:p14="http://schemas.microsoft.com/office/powerpoint/2010/main" val="4047437812"/>
      </p:ext>
    </p:extLst>
  </p:cSld>
  <p:clrMapOvr>
    <a:masterClrMapping/>
  </p:clrMapOvr>
  <p:extLst>
    <p:ext uri="{DCECCB84-F9BA-43D5-87BE-67443E8EF086}">
      <p15:sldGuideLst xmlns:p15="http://schemas.microsoft.com/office/powerpoint/2012/main">
        <p15:guide id="1" orient="horz" pos="1956">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1" name="Graphic 10">
            <a:extLst>
              <a:ext uri="{FF2B5EF4-FFF2-40B4-BE49-F238E27FC236}">
                <a16:creationId xmlns="" xmlns:a16="http://schemas.microsoft.com/office/drawing/2014/main" id="{96EFAC1E-0398-4D9B-AED0-FFCE330C5E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 xmlns:a16="http://schemas.microsoft.com/office/drawing/2014/main" id="{6EEB431D-52D0-40B3-A9B8-91A7C4E84D06}"/>
              </a:ext>
            </a:extLst>
          </p:cNvPr>
          <p:cNvSpPr/>
          <p:nvPr userDrawn="1"/>
        </p:nvSpPr>
        <p:spPr>
          <a:xfrm>
            <a:off x="0" y="1"/>
            <a:ext cx="12192000"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a:extLst>
              <a:ext uri="{FF2B5EF4-FFF2-40B4-BE49-F238E27FC236}">
                <a16:creationId xmlns="" xmlns:a16="http://schemas.microsoft.com/office/drawing/2014/main"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lvl1pPr>
          </a:lstStyle>
          <a:p>
            <a:r>
              <a:rPr lang="nl-NL"/>
              <a:t>Klik om stijl te bewerken</a:t>
            </a:r>
            <a:endParaRPr lang="en-GB" dirty="0"/>
          </a:p>
        </p:txBody>
      </p:sp>
      <p:cxnSp>
        <p:nvCxnSpPr>
          <p:cNvPr id="7" name="Straight Connector 6">
            <a:extLst>
              <a:ext uri="{FF2B5EF4-FFF2-40B4-BE49-F238E27FC236}">
                <a16:creationId xmlns="" xmlns:a16="http://schemas.microsoft.com/office/drawing/2014/main" id="{0635D7B6-00AD-44C6-9F8B-A652A3A55887}"/>
              </a:ext>
            </a:extLst>
          </p:cNvPr>
          <p:cNvCxnSpPr/>
          <p:nvPr userDrawn="1"/>
        </p:nvCxnSpPr>
        <p:spPr>
          <a:xfrm>
            <a:off x="4836000"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 xmlns:a16="http://schemas.microsoft.com/office/drawing/2014/main"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tx1"/>
                </a:solidFill>
              </a:defRPr>
            </a:lvl1pPr>
          </a:lstStyle>
          <a:p>
            <a:pPr lvl="0"/>
            <a:r>
              <a:rPr lang="nl-NL"/>
              <a:t>Klikken om de tekststijl van het model te bewerken</a:t>
            </a:r>
          </a:p>
        </p:txBody>
      </p:sp>
    </p:spTree>
    <p:extLst>
      <p:ext uri="{BB962C8B-B14F-4D97-AF65-F5344CB8AC3E}">
        <p14:creationId xmlns:p14="http://schemas.microsoft.com/office/powerpoint/2010/main" val="32335609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pic>
        <p:nvPicPr>
          <p:cNvPr id="11" name="Graphic 10">
            <a:extLst>
              <a:ext uri="{FF2B5EF4-FFF2-40B4-BE49-F238E27FC236}">
                <a16:creationId xmlns="" xmlns:a16="http://schemas.microsoft.com/office/drawing/2014/main" id="{96EFAC1E-0398-4D9B-AED0-FFCE330C5E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 xmlns:a16="http://schemas.microsoft.com/office/drawing/2014/main" id="{6EEB431D-52D0-40B3-A9B8-91A7C4E84D06}"/>
              </a:ext>
            </a:extLst>
          </p:cNvPr>
          <p:cNvSpPr/>
          <p:nvPr userDrawn="1"/>
        </p:nvSpPr>
        <p:spPr>
          <a:xfrm>
            <a:off x="-1" y="1"/>
            <a:ext cx="7680325"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a:extLst>
              <a:ext uri="{FF2B5EF4-FFF2-40B4-BE49-F238E27FC236}">
                <a16:creationId xmlns="" xmlns:a16="http://schemas.microsoft.com/office/drawing/2014/main" id="{F8174943-9D86-4CFE-9738-48017FE98966}"/>
              </a:ext>
            </a:extLst>
          </p:cNvPr>
          <p:cNvSpPr>
            <a:spLocks noGrp="1"/>
          </p:cNvSpPr>
          <p:nvPr>
            <p:ph type="title"/>
          </p:nvPr>
        </p:nvSpPr>
        <p:spPr>
          <a:xfrm>
            <a:off x="623887" y="2205797"/>
            <a:ext cx="7056437" cy="1947675"/>
          </a:xfrm>
        </p:spPr>
        <p:txBody>
          <a:bodyPr lIns="0" tIns="36000" rIns="612000" anchor="ctr" anchorCtr="0"/>
          <a:lstStyle>
            <a:lvl1pPr algn="ctr">
              <a:lnSpc>
                <a:spcPct val="110000"/>
              </a:lnSpc>
              <a:defRPr/>
            </a:lvl1pPr>
          </a:lstStyle>
          <a:p>
            <a:r>
              <a:rPr lang="nl-NL"/>
              <a:t>Klik om stijl te bewerken</a:t>
            </a:r>
            <a:endParaRPr lang="en-GB" dirty="0"/>
          </a:p>
        </p:txBody>
      </p:sp>
      <p:cxnSp>
        <p:nvCxnSpPr>
          <p:cNvPr id="7" name="Straight Connector 6">
            <a:extLst>
              <a:ext uri="{FF2B5EF4-FFF2-40B4-BE49-F238E27FC236}">
                <a16:creationId xmlns="" xmlns:a16="http://schemas.microsoft.com/office/drawing/2014/main" id="{0635D7B6-00AD-44C6-9F8B-A652A3A55887}"/>
              </a:ext>
            </a:extLst>
          </p:cNvPr>
          <p:cNvCxnSpPr/>
          <p:nvPr userDrawn="1"/>
        </p:nvCxnSpPr>
        <p:spPr>
          <a:xfrm>
            <a:off x="2580161"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 xmlns:a16="http://schemas.microsoft.com/office/drawing/2014/main" id="{682D01A9-C740-4897-A599-8BAF149391F9}"/>
              </a:ext>
            </a:extLst>
          </p:cNvPr>
          <p:cNvSpPr>
            <a:spLocks noGrp="1"/>
          </p:cNvSpPr>
          <p:nvPr>
            <p:ph type="body" sz="quarter" idx="10"/>
          </p:nvPr>
        </p:nvSpPr>
        <p:spPr>
          <a:xfrm>
            <a:off x="623888" y="4248405"/>
            <a:ext cx="7056437" cy="1099724"/>
          </a:xfrm>
        </p:spPr>
        <p:txBody>
          <a:bodyPr lIns="0" rIns="612000"/>
          <a:lstStyle>
            <a:lvl1pPr algn="ctr">
              <a:defRPr sz="1250" b="0">
                <a:solidFill>
                  <a:schemeClr val="tx1"/>
                </a:solidFill>
              </a:defRPr>
            </a:lvl1pPr>
          </a:lstStyle>
          <a:p>
            <a:pPr lvl="0"/>
            <a:r>
              <a:rPr lang="nl-NL"/>
              <a:t>Klikken om de tekststijl van het model te bewerken</a:t>
            </a:r>
          </a:p>
        </p:txBody>
      </p:sp>
      <p:sp>
        <p:nvSpPr>
          <p:cNvPr id="4" name="Picture Placeholder 3">
            <a:extLst>
              <a:ext uri="{FF2B5EF4-FFF2-40B4-BE49-F238E27FC236}">
                <a16:creationId xmlns="" xmlns:a16="http://schemas.microsoft.com/office/drawing/2014/main" id="{09282CBF-AF2E-4977-9B38-DD4D10DDC99F}"/>
              </a:ext>
            </a:extLst>
          </p:cNvPr>
          <p:cNvSpPr>
            <a:spLocks noGrp="1"/>
          </p:cNvSpPr>
          <p:nvPr>
            <p:ph type="pic" sz="quarter" idx="11"/>
          </p:nvPr>
        </p:nvSpPr>
        <p:spPr>
          <a:xfrm>
            <a:off x="7666468" y="0"/>
            <a:ext cx="4525532" cy="6174000"/>
          </a:xfrm>
          <a:solidFill>
            <a:schemeClr val="bg2"/>
          </a:solidFill>
        </p:spPr>
        <p:txBody>
          <a:bodyPr tIns="1620000"/>
          <a:lstStyle>
            <a:lvl1pPr algn="ctr">
              <a:defRPr b="0"/>
            </a:lvl1pPr>
          </a:lstStyle>
          <a:p>
            <a:r>
              <a:rPr lang="nl-NL"/>
              <a:t>Klik op het pictogram als u een afbeelding wilt toevoegen</a:t>
            </a:r>
            <a:endParaRPr lang="en-GB"/>
          </a:p>
        </p:txBody>
      </p:sp>
    </p:spTree>
    <p:extLst>
      <p:ext uri="{BB962C8B-B14F-4D97-AF65-F5344CB8AC3E}">
        <p14:creationId xmlns:p14="http://schemas.microsoft.com/office/powerpoint/2010/main" val="3388393818"/>
      </p:ext>
    </p:extLst>
  </p:cSld>
  <p:clrMapOvr>
    <a:masterClrMapping/>
  </p:clrMapOvr>
  <p:extLst>
    <p:ext uri="{DCECCB84-F9BA-43D5-87BE-67443E8EF086}">
      <p15:sldGuideLst xmlns:p15="http://schemas.microsoft.com/office/powerpoint/2012/main">
        <p15:guide id="1" pos="4838">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Quote Image">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r>
              <a:rPr lang="nl-NL"/>
              <a:t>Klik op het pictogram als u een afbeelding wilt toevoegen</a:t>
            </a:r>
            <a:endParaRPr lang="en-GB"/>
          </a:p>
        </p:txBody>
      </p:sp>
      <p:sp>
        <p:nvSpPr>
          <p:cNvPr id="9" name="Text Placeholder 8">
            <a:extLst>
              <a:ext uri="{FF2B5EF4-FFF2-40B4-BE49-F238E27FC236}">
                <a16:creationId xmlns="" xmlns:a16="http://schemas.microsoft.com/office/drawing/2014/main"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bg1"/>
                </a:solidFill>
              </a:defRPr>
            </a:lvl1pPr>
          </a:lstStyle>
          <a:p>
            <a:pPr lvl="0"/>
            <a:r>
              <a:rPr lang="nl-NL"/>
              <a:t>Klikken om de tekststijl van het model te bewerken</a:t>
            </a:r>
          </a:p>
        </p:txBody>
      </p:sp>
      <p:sp>
        <p:nvSpPr>
          <p:cNvPr id="2" name="Title 1">
            <a:extLst>
              <a:ext uri="{FF2B5EF4-FFF2-40B4-BE49-F238E27FC236}">
                <a16:creationId xmlns="" xmlns:a16="http://schemas.microsoft.com/office/drawing/2014/main"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solidFill>
                  <a:schemeClr val="bg1"/>
                </a:solidFill>
              </a:defRPr>
            </a:lvl1pPr>
          </a:lstStyle>
          <a:p>
            <a:r>
              <a:rPr lang="nl-NL"/>
              <a:t>Klik om stijl te bewerken</a:t>
            </a:r>
            <a:endParaRPr lang="en-GB" dirty="0"/>
          </a:p>
        </p:txBody>
      </p:sp>
      <p:sp>
        <p:nvSpPr>
          <p:cNvPr id="5" name="Date Placeholder 4">
            <a:extLst>
              <a:ext uri="{FF2B5EF4-FFF2-40B4-BE49-F238E27FC236}">
                <a16:creationId xmlns="" xmlns:a16="http://schemas.microsoft.com/office/drawing/2014/main" id="{728B64C7-5603-438C-93A1-2EECB9CDF214}"/>
              </a:ext>
            </a:extLst>
          </p:cNvPr>
          <p:cNvSpPr>
            <a:spLocks noGrp="1"/>
          </p:cNvSpPr>
          <p:nvPr>
            <p:ph type="dt" sz="half" idx="12"/>
          </p:nvPr>
        </p:nvSpPr>
        <p:spPr/>
        <p:txBody>
          <a:bodyPr/>
          <a:lstStyle/>
          <a:p>
            <a:fld id="{D78F5CFD-57B9-49B2-8ABC-26CA59D0FF52}" type="datetimeFigureOut">
              <a:rPr lang="en-GB" smtClean="0">
                <a:solidFill>
                  <a:prstClr val="black"/>
                </a:solidFill>
              </a:rPr>
              <a:pPr/>
              <a:t>30/06/2020</a:t>
            </a:fld>
            <a:endParaRPr lang="en-GB">
              <a:solidFill>
                <a:prstClr val="black"/>
              </a:solidFill>
            </a:endParaRPr>
          </a:p>
        </p:txBody>
      </p:sp>
      <p:sp>
        <p:nvSpPr>
          <p:cNvPr id="6" name="Footer Placeholder 5">
            <a:extLst>
              <a:ext uri="{FF2B5EF4-FFF2-40B4-BE49-F238E27FC236}">
                <a16:creationId xmlns="" xmlns:a16="http://schemas.microsoft.com/office/drawing/2014/main" id="{DCE36739-6DCB-43D1-B824-196CF9BC0DDB}"/>
              </a:ext>
            </a:extLst>
          </p:cNvPr>
          <p:cNvSpPr>
            <a:spLocks noGrp="1"/>
          </p:cNvSpPr>
          <p:nvPr>
            <p:ph type="ftr" sz="quarter" idx="13"/>
          </p:nvPr>
        </p:nvSpPr>
        <p:spPr/>
        <p:txBody>
          <a:bodyPr/>
          <a:lstStyle/>
          <a:p>
            <a:endParaRPr lang="en-GB" dirty="0">
              <a:solidFill>
                <a:prstClr val="black"/>
              </a:solidFill>
            </a:endParaRPr>
          </a:p>
        </p:txBody>
      </p:sp>
      <p:sp>
        <p:nvSpPr>
          <p:cNvPr id="8" name="Slide Number Placeholder 7">
            <a:extLst>
              <a:ext uri="{FF2B5EF4-FFF2-40B4-BE49-F238E27FC236}">
                <a16:creationId xmlns="" xmlns:a16="http://schemas.microsoft.com/office/drawing/2014/main"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solidFill>
                  <a:prstClr val="black"/>
                </a:solidFill>
              </a:rPr>
              <a:pPr algn="r"/>
              <a:t>‹#›</a:t>
            </a:fld>
            <a:r>
              <a:rPr lang="en-GB" dirty="0">
                <a:solidFill>
                  <a:prstClr val="black"/>
                </a:solidFill>
              </a:rPr>
              <a:t> |</a:t>
            </a:r>
          </a:p>
        </p:txBody>
      </p:sp>
    </p:spTree>
    <p:extLst>
      <p:ext uri="{BB962C8B-B14F-4D97-AF65-F5344CB8AC3E}">
        <p14:creationId xmlns:p14="http://schemas.microsoft.com/office/powerpoint/2010/main" val="3909795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BE34EE-3465-493D-B746-97B5937BA13A}"/>
              </a:ext>
            </a:extLst>
          </p:cNvPr>
          <p:cNvSpPr>
            <a:spLocks noGrp="1"/>
          </p:cNvSpPr>
          <p:nvPr>
            <p:ph type="title"/>
          </p:nvPr>
        </p:nvSpPr>
        <p:spPr>
          <a:xfrm>
            <a:off x="623887" y="549275"/>
            <a:ext cx="10944225" cy="730885"/>
          </a:xfrm>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xmlns="" id="{7F2B3E03-A68C-403F-BED5-FF9FDA073E67}"/>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9255FCEC-01EE-423A-ADD8-1FA3A95782A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802DA5CE-84D6-46BB-B57A-156F764BE0A1}"/>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Content Placeholder 6">
            <a:extLst>
              <a:ext uri="{FF2B5EF4-FFF2-40B4-BE49-F238E27FC236}">
                <a16:creationId xmlns:a16="http://schemas.microsoft.com/office/drawing/2014/main" xmlns="" id="{E7012A88-7683-4B48-9609-E598547E175E}"/>
              </a:ext>
            </a:extLst>
          </p:cNvPr>
          <p:cNvSpPr>
            <a:spLocks noGrp="1"/>
          </p:cNvSpPr>
          <p:nvPr>
            <p:ph sz="quarter" idx="13"/>
          </p:nvPr>
        </p:nvSpPr>
        <p:spPr>
          <a:xfrm>
            <a:off x="623887" y="1536700"/>
            <a:ext cx="10937875" cy="4032000"/>
          </a:xfrm>
          <a:solidFill>
            <a:schemeClr val="bg1"/>
          </a:solidFill>
          <a:ln w="6350">
            <a:solidFill>
              <a:schemeClr val="accent1"/>
            </a:solidFill>
          </a:ln>
        </p:spPr>
        <p:txBody>
          <a:bodyPr tIns="360000"/>
          <a:lstStyle>
            <a:lvl1pPr algn="ctr">
              <a:defRPr/>
            </a:lvl1pPr>
          </a:lstStyle>
          <a:p>
            <a:pPr lvl="0"/>
            <a:r>
              <a:rPr lang="en-US"/>
              <a:t>Click to edit Master text styles</a:t>
            </a:r>
          </a:p>
        </p:txBody>
      </p:sp>
    </p:spTree>
    <p:extLst>
      <p:ext uri="{BB962C8B-B14F-4D97-AF65-F5344CB8AC3E}">
        <p14:creationId xmlns:p14="http://schemas.microsoft.com/office/powerpoint/2010/main" val="28782510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r>
              <a:rPr lang="nl-NL"/>
              <a:t>Klik op het pictogram als u een afbeelding wilt toevoegen</a:t>
            </a:r>
            <a:endParaRPr lang="en-GB"/>
          </a:p>
        </p:txBody>
      </p:sp>
      <p:sp>
        <p:nvSpPr>
          <p:cNvPr id="5" name="Date Placeholder 4">
            <a:extLst>
              <a:ext uri="{FF2B5EF4-FFF2-40B4-BE49-F238E27FC236}">
                <a16:creationId xmlns="" xmlns:a16="http://schemas.microsoft.com/office/drawing/2014/main" id="{728B64C7-5603-438C-93A1-2EECB9CDF214}"/>
              </a:ext>
            </a:extLst>
          </p:cNvPr>
          <p:cNvSpPr>
            <a:spLocks noGrp="1"/>
          </p:cNvSpPr>
          <p:nvPr>
            <p:ph type="dt" sz="half" idx="12"/>
          </p:nvPr>
        </p:nvSpPr>
        <p:spPr/>
        <p:txBody>
          <a:bodyPr/>
          <a:lstStyle/>
          <a:p>
            <a:fld id="{D78F5CFD-57B9-49B2-8ABC-26CA59D0FF52}" type="datetimeFigureOut">
              <a:rPr lang="en-GB" smtClean="0">
                <a:solidFill>
                  <a:prstClr val="black"/>
                </a:solidFill>
              </a:rPr>
              <a:pPr/>
              <a:t>30/06/2020</a:t>
            </a:fld>
            <a:endParaRPr lang="en-GB">
              <a:solidFill>
                <a:prstClr val="black"/>
              </a:solidFill>
            </a:endParaRPr>
          </a:p>
        </p:txBody>
      </p:sp>
      <p:sp>
        <p:nvSpPr>
          <p:cNvPr id="6" name="Footer Placeholder 5">
            <a:extLst>
              <a:ext uri="{FF2B5EF4-FFF2-40B4-BE49-F238E27FC236}">
                <a16:creationId xmlns="" xmlns:a16="http://schemas.microsoft.com/office/drawing/2014/main" id="{DCE36739-6DCB-43D1-B824-196CF9BC0DDB}"/>
              </a:ext>
            </a:extLst>
          </p:cNvPr>
          <p:cNvSpPr>
            <a:spLocks noGrp="1"/>
          </p:cNvSpPr>
          <p:nvPr>
            <p:ph type="ftr" sz="quarter" idx="13"/>
          </p:nvPr>
        </p:nvSpPr>
        <p:spPr/>
        <p:txBody>
          <a:bodyPr/>
          <a:lstStyle/>
          <a:p>
            <a:endParaRPr lang="en-GB" dirty="0">
              <a:solidFill>
                <a:prstClr val="black"/>
              </a:solidFill>
            </a:endParaRPr>
          </a:p>
        </p:txBody>
      </p:sp>
      <p:sp>
        <p:nvSpPr>
          <p:cNvPr id="8" name="Slide Number Placeholder 7">
            <a:extLst>
              <a:ext uri="{FF2B5EF4-FFF2-40B4-BE49-F238E27FC236}">
                <a16:creationId xmlns="" xmlns:a16="http://schemas.microsoft.com/office/drawing/2014/main"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solidFill>
                  <a:prstClr val="black"/>
                </a:solidFill>
              </a:rPr>
              <a:pPr algn="r"/>
              <a:t>‹#›</a:t>
            </a:fld>
            <a:r>
              <a:rPr lang="en-GB" dirty="0">
                <a:solidFill>
                  <a:prstClr val="black"/>
                </a:solidFill>
              </a:rPr>
              <a:t> |</a:t>
            </a:r>
          </a:p>
        </p:txBody>
      </p:sp>
    </p:spTree>
    <p:extLst>
      <p:ext uri="{BB962C8B-B14F-4D97-AF65-F5344CB8AC3E}">
        <p14:creationId xmlns:p14="http://schemas.microsoft.com/office/powerpoint/2010/main" val="18648579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 xmlns:a16="http://schemas.microsoft.com/office/drawing/2014/main" id="{C9B65750-3208-4DED-83E2-3E19E00872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 xmlns:a16="http://schemas.microsoft.com/office/drawing/2014/main"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r>
              <a:rPr lang="nl-NL"/>
              <a:t>Klik op het pictogram als u een afbeelding wilt toevoegen</a:t>
            </a:r>
            <a:endParaRPr lang="en-GB"/>
          </a:p>
        </p:txBody>
      </p:sp>
      <p:sp>
        <p:nvSpPr>
          <p:cNvPr id="17" name="Rectangle 16">
            <a:extLst>
              <a:ext uri="{FF2B5EF4-FFF2-40B4-BE49-F238E27FC236}">
                <a16:creationId xmlns=""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a:extLst>
              <a:ext uri="{FF2B5EF4-FFF2-40B4-BE49-F238E27FC236}">
                <a16:creationId xmlns=""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nl-NL"/>
              <a:t>Klik om stijl te bewerken</a:t>
            </a:r>
            <a:endParaRPr lang="en-GB" dirty="0"/>
          </a:p>
        </p:txBody>
      </p:sp>
      <p:sp>
        <p:nvSpPr>
          <p:cNvPr id="11" name="TextBox 10">
            <a:extLst>
              <a:ext uri="{FF2B5EF4-FFF2-40B4-BE49-F238E27FC236}">
                <a16:creationId xmlns="" xmlns:a16="http://schemas.microsoft.com/office/drawing/2014/main" id="{68317891-00BF-4795-8CA1-ED8AFBCDF679}"/>
              </a:ext>
            </a:extLst>
          </p:cNvPr>
          <p:cNvSpPr txBox="1"/>
          <p:nvPr userDrawn="1"/>
        </p:nvSpPr>
        <p:spPr>
          <a:xfrm>
            <a:off x="6997147" y="5969521"/>
            <a:ext cx="4570966" cy="477054"/>
          </a:xfrm>
          <a:prstGeom prst="rect">
            <a:avLst/>
          </a:prstGeom>
          <a:noFill/>
        </p:spPr>
        <p:txBody>
          <a:bodyPr wrap="square" lIns="36000" rtlCol="0">
            <a:spAutoFit/>
          </a:bodyPr>
          <a:lstStyle/>
          <a:p>
            <a:r>
              <a:rPr lang="en-GB" sz="1250" b="1" dirty="0">
                <a:solidFill>
                  <a:prstClr val="black"/>
                </a:solidFill>
              </a:rPr>
              <a:t>Antwerp Management School</a:t>
            </a:r>
          </a:p>
          <a:p>
            <a:r>
              <a:rPr lang="en-GB" sz="1250" dirty="0">
                <a:solidFill>
                  <a:prstClr val="black"/>
                </a:solidFill>
                <a:latin typeface="Georgia"/>
              </a:rPr>
              <a:t>Opening minds to impact the world</a:t>
            </a:r>
          </a:p>
        </p:txBody>
      </p:sp>
      <p:sp>
        <p:nvSpPr>
          <p:cNvPr id="13" name="Text Placeholder 12">
            <a:extLst>
              <a:ext uri="{FF2B5EF4-FFF2-40B4-BE49-F238E27FC236}">
                <a16:creationId xmlns="" xmlns:a16="http://schemas.microsoft.com/office/drawing/2014/main" id="{431765A8-BCE6-4C15-BC31-B3F89B5CA4F5}"/>
              </a:ext>
            </a:extLst>
          </p:cNvPr>
          <p:cNvSpPr>
            <a:spLocks noGrp="1"/>
          </p:cNvSpPr>
          <p:nvPr>
            <p:ph type="body" sz="quarter" idx="11" hasCustomPrompt="1"/>
          </p:nvPr>
        </p:nvSpPr>
        <p:spPr>
          <a:xfrm>
            <a:off x="6997148" y="2239877"/>
            <a:ext cx="4570966" cy="540000"/>
          </a:xfrm>
        </p:spPr>
        <p:txBody>
          <a:bodyPr bIns="0" anchor="t"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name and email address</a:t>
            </a:r>
          </a:p>
        </p:txBody>
      </p:sp>
    </p:spTree>
    <p:extLst>
      <p:ext uri="{BB962C8B-B14F-4D97-AF65-F5344CB8AC3E}">
        <p14:creationId xmlns:p14="http://schemas.microsoft.com/office/powerpoint/2010/main" val="2949767003"/>
      </p:ext>
    </p:extLst>
  </p:cSld>
  <p:clrMapOvr>
    <a:masterClrMapping/>
  </p:clrMapOvr>
  <p:extLst>
    <p:ext uri="{DCECCB84-F9BA-43D5-87BE-67443E8EF086}">
      <p15:sldGuideLst xmlns:p15="http://schemas.microsoft.com/office/powerpoint/2012/main">
        <p15:guide id="1" pos="4021">
          <p15:clr>
            <a:srgbClr val="FBAE40"/>
          </p15:clr>
        </p15:guide>
        <p15:guide id="2" orient="horz" pos="1344">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General">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2C05CD-BFC9-497A-8AA5-545522E9FB24}"/>
              </a:ext>
            </a:extLst>
          </p:cNvPr>
          <p:cNvSpPr>
            <a:spLocks noGrp="1"/>
          </p:cNvSpPr>
          <p:nvPr>
            <p:ph type="title"/>
          </p:nvPr>
        </p:nvSpPr>
        <p:spPr/>
        <p:txBody>
          <a:bodyPr/>
          <a:lstStyle/>
          <a:p>
            <a:r>
              <a:rPr lang="nl-NL"/>
              <a:t>Klik om stijl te bewerken</a:t>
            </a:r>
            <a:endParaRPr lang="en-GB"/>
          </a:p>
        </p:txBody>
      </p:sp>
      <p:sp>
        <p:nvSpPr>
          <p:cNvPr id="3" name="Content Placeholder 2">
            <a:extLst>
              <a:ext uri="{FF2B5EF4-FFF2-40B4-BE49-F238E27FC236}">
                <a16:creationId xmlns="" xmlns:a16="http://schemas.microsoft.com/office/drawing/2014/main" id="{D7C681CF-37A6-4376-9A0E-25BA2A21294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a:extLst>
              <a:ext uri="{FF2B5EF4-FFF2-40B4-BE49-F238E27FC236}">
                <a16:creationId xmlns="" xmlns:a16="http://schemas.microsoft.com/office/drawing/2014/main" id="{3F890527-8149-418C-A9B3-E8C0384BF888}"/>
              </a:ext>
            </a:extLst>
          </p:cNvPr>
          <p:cNvSpPr>
            <a:spLocks noGrp="1"/>
          </p:cNvSpPr>
          <p:nvPr>
            <p:ph type="dt" sz="half" idx="10"/>
          </p:nvPr>
        </p:nvSpPr>
        <p:spPr/>
        <p:txBody>
          <a:bodyPr/>
          <a:lstStyle/>
          <a:p>
            <a:fld id="{D78F5CFD-57B9-49B2-8ABC-26CA59D0FF52}" type="datetimeFigureOut">
              <a:rPr lang="en-GB" smtClean="0">
                <a:solidFill>
                  <a:prstClr val="black"/>
                </a:solidFill>
              </a:rPr>
              <a:pPr/>
              <a:t>30/06/2020</a:t>
            </a:fld>
            <a:endParaRPr lang="en-GB">
              <a:solidFill>
                <a:prstClr val="black"/>
              </a:solidFill>
            </a:endParaRPr>
          </a:p>
        </p:txBody>
      </p:sp>
      <p:sp>
        <p:nvSpPr>
          <p:cNvPr id="5" name="Footer Placeholder 4">
            <a:extLst>
              <a:ext uri="{FF2B5EF4-FFF2-40B4-BE49-F238E27FC236}">
                <a16:creationId xmlns="" xmlns:a16="http://schemas.microsoft.com/office/drawing/2014/main" id="{75537B00-8AFA-49C7-BBB4-B69462C6F373}"/>
              </a:ext>
            </a:extLst>
          </p:cNvPr>
          <p:cNvSpPr>
            <a:spLocks noGrp="1"/>
          </p:cNvSpPr>
          <p:nvPr>
            <p:ph type="ftr" sz="quarter" idx="11"/>
          </p:nvPr>
        </p:nvSpPr>
        <p:spPr/>
        <p:txBody>
          <a:bodyPr/>
          <a:lstStyle/>
          <a:p>
            <a:endParaRPr lang="en-GB">
              <a:solidFill>
                <a:prstClr val="black"/>
              </a:solidFill>
            </a:endParaRPr>
          </a:p>
        </p:txBody>
      </p:sp>
      <p:sp>
        <p:nvSpPr>
          <p:cNvPr id="6" name="Slide Number Placeholder 5">
            <a:extLst>
              <a:ext uri="{FF2B5EF4-FFF2-40B4-BE49-F238E27FC236}">
                <a16:creationId xmlns="" xmlns:a16="http://schemas.microsoft.com/office/drawing/2014/main" id="{56269603-EF98-4FC3-A027-E0FB041C0E16}"/>
              </a:ext>
            </a:extLst>
          </p:cNvPr>
          <p:cNvSpPr>
            <a:spLocks noGrp="1"/>
          </p:cNvSpPr>
          <p:nvPr>
            <p:ph type="sldNum" sz="quarter" idx="12"/>
          </p:nvPr>
        </p:nvSpPr>
        <p:spPr/>
        <p:txBody>
          <a:bodyPr/>
          <a:lstStyle>
            <a:lvl1pPr>
              <a:defRPr/>
            </a:lvl1pPr>
          </a:lstStyle>
          <a:p>
            <a:pPr algn="r"/>
            <a:fld id="{58D1E3A3-EB8C-426C-8453-2B1EC51B51B0}" type="slidenum">
              <a:rPr lang="en-GB" smtClean="0">
                <a:solidFill>
                  <a:prstClr val="black"/>
                </a:solidFill>
              </a:rPr>
              <a:pPr algn="r"/>
              <a:t>‹#›</a:t>
            </a:fld>
            <a:r>
              <a:rPr lang="en-GB" dirty="0">
                <a:solidFill>
                  <a:prstClr val="black"/>
                </a:solidFill>
              </a:rPr>
              <a:t> |</a:t>
            </a:r>
          </a:p>
        </p:txBody>
      </p:sp>
    </p:spTree>
    <p:extLst>
      <p:ext uri="{BB962C8B-B14F-4D97-AF65-F5344CB8AC3E}">
        <p14:creationId xmlns:p14="http://schemas.microsoft.com/office/powerpoint/2010/main" val="840966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B0BAF7A-410B-43F9-88E0-547B64A24855}"/>
              </a:ext>
            </a:extLst>
          </p:cNvPr>
          <p:cNvSpPr/>
          <p:nvPr userDrawn="1"/>
        </p:nvSpPr>
        <p:spPr>
          <a:xfrm>
            <a:off x="-14948" y="-15522"/>
            <a:ext cx="12206948" cy="6873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xmlns="" id="{125BA809-7489-4E2D-A256-CA416E45970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5796221" y="-19055"/>
            <a:ext cx="6395778" cy="2142000"/>
          </a:xfrm>
          <a:prstGeom prst="rect">
            <a:avLst/>
          </a:prstGeom>
        </p:spPr>
      </p:pic>
      <p:sp>
        <p:nvSpPr>
          <p:cNvPr id="7" name="Rectangle 6">
            <a:extLst>
              <a:ext uri="{FF2B5EF4-FFF2-40B4-BE49-F238E27FC236}">
                <a16:creationId xmlns:a16="http://schemas.microsoft.com/office/drawing/2014/main" xmlns="" id="{1BE43F64-D719-44E0-970B-207D7B976BFD}"/>
              </a:ext>
            </a:extLst>
          </p:cNvPr>
          <p:cNvSpPr/>
          <p:nvPr userDrawn="1"/>
        </p:nvSpPr>
        <p:spPr>
          <a:xfrm>
            <a:off x="0" y="-15522"/>
            <a:ext cx="5796219" cy="216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78B0C835-D299-41EA-86EC-9F33371D62E3}"/>
              </a:ext>
            </a:extLst>
          </p:cNvPr>
          <p:cNvSpPr/>
          <p:nvPr userDrawn="1"/>
        </p:nvSpPr>
        <p:spPr>
          <a:xfrm>
            <a:off x="-29898" y="2119744"/>
            <a:ext cx="12221897" cy="4738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8F4DC6C0-736A-4DAD-97BD-363E40C125DD}"/>
              </a:ext>
            </a:extLst>
          </p:cNvPr>
          <p:cNvSpPr>
            <a:spLocks noGrp="1"/>
          </p:cNvSpPr>
          <p:nvPr>
            <p:ph type="title"/>
          </p:nvPr>
        </p:nvSpPr>
        <p:spPr>
          <a:xfrm>
            <a:off x="623887" y="2615819"/>
            <a:ext cx="5757200" cy="1141413"/>
          </a:xfrm>
        </p:spPr>
        <p:txBody>
          <a:bodyPr/>
          <a:lstStyle>
            <a:lvl1pPr>
              <a:lnSpc>
                <a:spcPct val="100000"/>
              </a:lnSpc>
              <a:defRPr/>
            </a:lvl1pPr>
          </a:lstStyle>
          <a:p>
            <a:r>
              <a:rPr lang="en-US"/>
              <a:t>Click to edit Master title style</a:t>
            </a:r>
            <a:endParaRPr lang="en-GB" dirty="0"/>
          </a:p>
        </p:txBody>
      </p:sp>
      <p:sp>
        <p:nvSpPr>
          <p:cNvPr id="12" name="Text Placeholder 11">
            <a:extLst>
              <a:ext uri="{FF2B5EF4-FFF2-40B4-BE49-F238E27FC236}">
                <a16:creationId xmlns:a16="http://schemas.microsoft.com/office/drawing/2014/main" xmlns="" id="{1C9ABA23-21E4-4396-9460-CFB6FDF6C763}"/>
              </a:ext>
            </a:extLst>
          </p:cNvPr>
          <p:cNvSpPr>
            <a:spLocks noGrp="1"/>
          </p:cNvSpPr>
          <p:nvPr>
            <p:ph type="body" sz="quarter" idx="13" hasCustomPrompt="1"/>
          </p:nvPr>
        </p:nvSpPr>
        <p:spPr>
          <a:xfrm>
            <a:off x="623886" y="396589"/>
            <a:ext cx="5133313" cy="1737011"/>
          </a:xfrm>
        </p:spPr>
        <p:txBody>
          <a:bodyPr lIns="0" tIns="0"/>
          <a:lstStyle>
            <a:lvl1pPr>
              <a:defRPr sz="9200" b="0">
                <a:solidFill>
                  <a:schemeClr val="bg1"/>
                </a:solidFill>
              </a:defRPr>
            </a:lvl1pPr>
          </a:lstStyle>
          <a:p>
            <a:pPr lvl="0"/>
            <a:r>
              <a:rPr lang="en-US" dirty="0"/>
              <a:t>Number</a:t>
            </a:r>
            <a:endParaRPr lang="en-GB" dirty="0"/>
          </a:p>
        </p:txBody>
      </p:sp>
    </p:spTree>
    <p:extLst>
      <p:ext uri="{BB962C8B-B14F-4D97-AF65-F5344CB8AC3E}">
        <p14:creationId xmlns:p14="http://schemas.microsoft.com/office/powerpoint/2010/main" val="2236921392"/>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363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viga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A4281397-F109-4B25-ADF8-9EB6ABE24322}"/>
              </a:ext>
            </a:extLst>
          </p:cNvPr>
          <p:cNvSpPr/>
          <p:nvPr userDrawn="1"/>
        </p:nvSpPr>
        <p:spPr>
          <a:xfrm>
            <a:off x="4043362" y="-21638"/>
            <a:ext cx="4105275" cy="6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34ED8442-EDED-4890-B958-7B45E96CCC44}"/>
              </a:ext>
            </a:extLst>
          </p:cNvPr>
          <p:cNvSpPr/>
          <p:nvPr userDrawn="1"/>
        </p:nvSpPr>
        <p:spPr>
          <a:xfrm>
            <a:off x="8148637" y="-21638"/>
            <a:ext cx="4043363" cy="6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3839FA39-A5AC-4EDE-9306-F823303A25B0}"/>
              </a:ext>
            </a:extLst>
          </p:cNvPr>
          <p:cNvSpPr/>
          <p:nvPr userDrawn="1"/>
        </p:nvSpPr>
        <p:spPr>
          <a:xfrm>
            <a:off x="0" y="-21638"/>
            <a:ext cx="4043363" cy="6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xmlns="" id="{5912C2F4-5EF2-4D13-883A-359E754DA57B}"/>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left">
            <a:extLst>
              <a:ext uri="{FF2B5EF4-FFF2-40B4-BE49-F238E27FC236}">
                <a16:creationId xmlns:a16="http://schemas.microsoft.com/office/drawing/2014/main" xmlns="" id="{4E434AA3-69EE-483D-942E-6D0B177E6364}"/>
              </a:ext>
            </a:extLst>
          </p:cNvPr>
          <p:cNvSpPr>
            <a:spLocks noGrp="1"/>
          </p:cNvSpPr>
          <p:nvPr>
            <p:ph type="body" sz="quarter" idx="13"/>
          </p:nvPr>
        </p:nvSpPr>
        <p:spPr>
          <a:xfrm>
            <a:off x="623887" y="2306518"/>
            <a:ext cx="3276000" cy="1537253"/>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0" name="Content left">
            <a:extLst>
              <a:ext uri="{FF2B5EF4-FFF2-40B4-BE49-F238E27FC236}">
                <a16:creationId xmlns:a16="http://schemas.microsoft.com/office/drawing/2014/main" xmlns="" id="{BB361D2C-6287-4498-9BD7-4E88B5D771BC}"/>
              </a:ext>
            </a:extLst>
          </p:cNvPr>
          <p:cNvSpPr>
            <a:spLocks noGrp="1"/>
          </p:cNvSpPr>
          <p:nvPr>
            <p:ph type="body" sz="quarter" idx="14"/>
          </p:nvPr>
        </p:nvSpPr>
        <p:spPr>
          <a:xfrm>
            <a:off x="630237" y="3926473"/>
            <a:ext cx="3276000" cy="1992312"/>
          </a:xfrm>
        </p:spPr>
        <p:txBody>
          <a:bodyPr/>
          <a:lstStyle>
            <a:lvl1pPr>
              <a:lnSpc>
                <a:spcPct val="110000"/>
              </a:lnSpc>
              <a:defRPr b="0">
                <a:solidFill>
                  <a:schemeClr val="tx1"/>
                </a:solidFill>
              </a:defRPr>
            </a:lvl1pPr>
          </a:lstStyle>
          <a:p>
            <a:pPr lvl="0"/>
            <a:r>
              <a:rPr lang="en-US"/>
              <a:t>Click to edit Master text styles</a:t>
            </a:r>
          </a:p>
        </p:txBody>
      </p:sp>
      <p:sp>
        <p:nvSpPr>
          <p:cNvPr id="11" name="Title middle">
            <a:extLst>
              <a:ext uri="{FF2B5EF4-FFF2-40B4-BE49-F238E27FC236}">
                <a16:creationId xmlns:a16="http://schemas.microsoft.com/office/drawing/2014/main" xmlns="" id="{896F03CA-A605-462F-87CC-CF2F565BE72C}"/>
              </a:ext>
            </a:extLst>
          </p:cNvPr>
          <p:cNvSpPr>
            <a:spLocks noGrp="1"/>
          </p:cNvSpPr>
          <p:nvPr>
            <p:ph type="body" sz="quarter" idx="15"/>
          </p:nvPr>
        </p:nvSpPr>
        <p:spPr>
          <a:xfrm>
            <a:off x="4615691" y="2306518"/>
            <a:ext cx="3276000" cy="1537253"/>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2" name="Content middle">
            <a:extLst>
              <a:ext uri="{FF2B5EF4-FFF2-40B4-BE49-F238E27FC236}">
                <a16:creationId xmlns:a16="http://schemas.microsoft.com/office/drawing/2014/main" xmlns="" id="{E772EEFB-A70B-46FF-8196-7E88E7CA15CE}"/>
              </a:ext>
            </a:extLst>
          </p:cNvPr>
          <p:cNvSpPr>
            <a:spLocks noGrp="1"/>
          </p:cNvSpPr>
          <p:nvPr>
            <p:ph type="body" sz="quarter" idx="16"/>
          </p:nvPr>
        </p:nvSpPr>
        <p:spPr>
          <a:xfrm>
            <a:off x="4615691" y="3926473"/>
            <a:ext cx="3276000" cy="1992312"/>
          </a:xfrm>
        </p:spPr>
        <p:txBody>
          <a:bodyPr/>
          <a:lstStyle>
            <a:lvl1pPr>
              <a:lnSpc>
                <a:spcPct val="110000"/>
              </a:lnSpc>
              <a:defRPr b="0">
                <a:solidFill>
                  <a:schemeClr val="tx1"/>
                </a:solidFill>
              </a:defRPr>
            </a:lvl1pPr>
          </a:lstStyle>
          <a:p>
            <a:pPr lvl="0"/>
            <a:r>
              <a:rPr lang="en-US"/>
              <a:t>Click to edit Master text styles</a:t>
            </a:r>
          </a:p>
        </p:txBody>
      </p:sp>
      <p:sp>
        <p:nvSpPr>
          <p:cNvPr id="13" name="Title right">
            <a:extLst>
              <a:ext uri="{FF2B5EF4-FFF2-40B4-BE49-F238E27FC236}">
                <a16:creationId xmlns:a16="http://schemas.microsoft.com/office/drawing/2014/main" xmlns="" id="{F0898F7C-34DE-41D4-9FE5-31A014DF93AB}"/>
              </a:ext>
            </a:extLst>
          </p:cNvPr>
          <p:cNvSpPr>
            <a:spLocks noGrp="1"/>
          </p:cNvSpPr>
          <p:nvPr>
            <p:ph type="body" sz="quarter" idx="17"/>
          </p:nvPr>
        </p:nvSpPr>
        <p:spPr>
          <a:xfrm>
            <a:off x="8683695" y="2306518"/>
            <a:ext cx="3276000" cy="1537253"/>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4" name="Content right">
            <a:extLst>
              <a:ext uri="{FF2B5EF4-FFF2-40B4-BE49-F238E27FC236}">
                <a16:creationId xmlns:a16="http://schemas.microsoft.com/office/drawing/2014/main" xmlns="" id="{9FD3878C-E924-46A5-BA43-4B6507584C32}"/>
              </a:ext>
            </a:extLst>
          </p:cNvPr>
          <p:cNvSpPr>
            <a:spLocks noGrp="1"/>
          </p:cNvSpPr>
          <p:nvPr>
            <p:ph type="body" sz="quarter" idx="18"/>
          </p:nvPr>
        </p:nvSpPr>
        <p:spPr>
          <a:xfrm>
            <a:off x="8683695" y="3926473"/>
            <a:ext cx="3276000" cy="1992312"/>
          </a:xfrm>
        </p:spPr>
        <p:txBody>
          <a:bodyPr/>
          <a:lstStyle>
            <a:lvl1pPr>
              <a:lnSpc>
                <a:spcPct val="110000"/>
              </a:lnSpc>
              <a:defRPr b="0">
                <a:solidFill>
                  <a:schemeClr val="tx1"/>
                </a:solidFill>
              </a:defRPr>
            </a:lvl1pPr>
          </a:lstStyle>
          <a:p>
            <a:pPr lvl="0"/>
            <a:r>
              <a:rPr lang="en-US"/>
              <a:t>Click to edit Master text styles</a:t>
            </a:r>
          </a:p>
        </p:txBody>
      </p:sp>
      <p:sp>
        <p:nvSpPr>
          <p:cNvPr id="15" name="TextBox 14">
            <a:extLst>
              <a:ext uri="{FF2B5EF4-FFF2-40B4-BE49-F238E27FC236}">
                <a16:creationId xmlns:a16="http://schemas.microsoft.com/office/drawing/2014/main" xmlns=""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16" name="TextBox 15">
            <a:extLst>
              <a:ext uri="{FF2B5EF4-FFF2-40B4-BE49-F238E27FC236}">
                <a16:creationId xmlns:a16="http://schemas.microsoft.com/office/drawing/2014/main" xmlns="" id="{84866B89-9FD0-4190-ADC9-0681CB88C8C9}"/>
              </a:ext>
            </a:extLst>
          </p:cNvPr>
          <p:cNvSpPr txBox="1"/>
          <p:nvPr userDrawn="1"/>
        </p:nvSpPr>
        <p:spPr>
          <a:xfrm>
            <a:off x="4606167" y="493855"/>
            <a:ext cx="650732" cy="969496"/>
          </a:xfrm>
          <a:prstGeom prst="rect">
            <a:avLst/>
          </a:prstGeom>
          <a:noFill/>
        </p:spPr>
        <p:txBody>
          <a:bodyPr wrap="square" lIns="36000" tIns="0" rIns="36000" bIns="36000" rtlCol="0">
            <a:spAutoFit/>
          </a:bodyPr>
          <a:lstStyle/>
          <a:p>
            <a:r>
              <a:rPr lang="en-GB" sz="6000" b="1" dirty="0"/>
              <a:t>2</a:t>
            </a:r>
          </a:p>
        </p:txBody>
      </p:sp>
      <p:sp>
        <p:nvSpPr>
          <p:cNvPr id="17" name="TextBox 16">
            <a:extLst>
              <a:ext uri="{FF2B5EF4-FFF2-40B4-BE49-F238E27FC236}">
                <a16:creationId xmlns:a16="http://schemas.microsoft.com/office/drawing/2014/main" xmlns="" id="{F6D45823-76BE-41EE-B39B-8EA470BD45B0}"/>
              </a:ext>
            </a:extLst>
          </p:cNvPr>
          <p:cNvSpPr txBox="1"/>
          <p:nvPr userDrawn="1"/>
        </p:nvSpPr>
        <p:spPr>
          <a:xfrm>
            <a:off x="8723395" y="493855"/>
            <a:ext cx="650732" cy="969496"/>
          </a:xfrm>
          <a:prstGeom prst="rect">
            <a:avLst/>
          </a:prstGeom>
          <a:noFill/>
        </p:spPr>
        <p:txBody>
          <a:bodyPr wrap="square" lIns="36000" tIns="0" rIns="36000" bIns="36000" rtlCol="0">
            <a:spAutoFit/>
          </a:bodyPr>
          <a:lstStyle/>
          <a:p>
            <a:r>
              <a:rPr lang="en-GB" sz="6000" b="1" dirty="0"/>
              <a:t>3</a:t>
            </a:r>
          </a:p>
        </p:txBody>
      </p:sp>
    </p:spTree>
    <p:extLst>
      <p:ext uri="{BB962C8B-B14F-4D97-AF65-F5344CB8AC3E}">
        <p14:creationId xmlns:p14="http://schemas.microsoft.com/office/powerpoint/2010/main" val="3766676529"/>
      </p:ext>
    </p:extLst>
  </p:cSld>
  <p:clrMapOvr>
    <a:masterClrMapping/>
  </p:clrMapOvr>
  <p:extLst>
    <p:ext uri="{DCECCB84-F9BA-43D5-87BE-67443E8EF086}">
      <p15:sldGuideLst xmlns:p15="http://schemas.microsoft.com/office/powerpoint/2012/main">
        <p15:guide id="1" pos="2547" userDrawn="1">
          <p15:clr>
            <a:srgbClr val="FBAE40"/>
          </p15:clr>
        </p15:guide>
        <p15:guide id="2" pos="513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vigation - Horizontal #">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xmlns="" id="{5912C2F4-5EF2-4D13-883A-359E754DA57B}"/>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15" name="Number 1">
            <a:extLst>
              <a:ext uri="{FF2B5EF4-FFF2-40B4-BE49-F238E27FC236}">
                <a16:creationId xmlns:a16="http://schemas.microsoft.com/office/drawing/2014/main" xmlns=""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8" name="Title 1">
            <a:extLst>
              <a:ext uri="{FF2B5EF4-FFF2-40B4-BE49-F238E27FC236}">
                <a16:creationId xmlns:a16="http://schemas.microsoft.com/office/drawing/2014/main" xmlns="" id="{4E434AA3-69EE-483D-942E-6D0B177E6364}"/>
              </a:ext>
            </a:extLst>
          </p:cNvPr>
          <p:cNvSpPr>
            <a:spLocks noGrp="1"/>
          </p:cNvSpPr>
          <p:nvPr>
            <p:ph type="body" sz="quarter" idx="13"/>
          </p:nvPr>
        </p:nvSpPr>
        <p:spPr>
          <a:xfrm>
            <a:off x="1511780" y="875286"/>
            <a:ext cx="4422127" cy="546089"/>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0" name="Content 1">
            <a:extLst>
              <a:ext uri="{FF2B5EF4-FFF2-40B4-BE49-F238E27FC236}">
                <a16:creationId xmlns:a16="http://schemas.microsoft.com/office/drawing/2014/main" xmlns="" id="{BB361D2C-6287-4498-9BD7-4E88B5D771BC}"/>
              </a:ext>
            </a:extLst>
          </p:cNvPr>
          <p:cNvSpPr>
            <a:spLocks noGrp="1"/>
          </p:cNvSpPr>
          <p:nvPr>
            <p:ph type="body" sz="quarter" idx="14"/>
          </p:nvPr>
        </p:nvSpPr>
        <p:spPr>
          <a:xfrm>
            <a:off x="1511780" y="1421375"/>
            <a:ext cx="4422127" cy="1510152"/>
          </a:xfrm>
        </p:spPr>
        <p:txBody>
          <a:bodyPr/>
          <a:lstStyle>
            <a:lvl1pPr>
              <a:lnSpc>
                <a:spcPct val="110000"/>
              </a:lnSpc>
              <a:defRPr b="0">
                <a:solidFill>
                  <a:schemeClr val="tx1"/>
                </a:solidFill>
              </a:defRPr>
            </a:lvl1pPr>
          </a:lstStyle>
          <a:p>
            <a:pPr lvl="0"/>
            <a:r>
              <a:rPr lang="en-US"/>
              <a:t>Click to edit Master text styles</a:t>
            </a:r>
          </a:p>
        </p:txBody>
      </p:sp>
      <p:sp>
        <p:nvSpPr>
          <p:cNvPr id="16" name="Number 2">
            <a:extLst>
              <a:ext uri="{FF2B5EF4-FFF2-40B4-BE49-F238E27FC236}">
                <a16:creationId xmlns:a16="http://schemas.microsoft.com/office/drawing/2014/main" xmlns="" id="{84866B89-9FD0-4190-ADC9-0681CB88C8C9}"/>
              </a:ext>
            </a:extLst>
          </p:cNvPr>
          <p:cNvSpPr txBox="1"/>
          <p:nvPr userDrawn="1"/>
        </p:nvSpPr>
        <p:spPr>
          <a:xfrm>
            <a:off x="6725912" y="493855"/>
            <a:ext cx="650732" cy="969496"/>
          </a:xfrm>
          <a:prstGeom prst="rect">
            <a:avLst/>
          </a:prstGeom>
          <a:noFill/>
        </p:spPr>
        <p:txBody>
          <a:bodyPr wrap="square" lIns="36000" tIns="0" rIns="36000" bIns="36000" rtlCol="0">
            <a:spAutoFit/>
          </a:bodyPr>
          <a:lstStyle/>
          <a:p>
            <a:r>
              <a:rPr lang="en-GB" sz="6000" b="1" dirty="0"/>
              <a:t>2</a:t>
            </a:r>
          </a:p>
        </p:txBody>
      </p:sp>
      <p:sp>
        <p:nvSpPr>
          <p:cNvPr id="11" name="Title 2">
            <a:extLst>
              <a:ext uri="{FF2B5EF4-FFF2-40B4-BE49-F238E27FC236}">
                <a16:creationId xmlns:a16="http://schemas.microsoft.com/office/drawing/2014/main" xmlns="" id="{896F03CA-A605-462F-87CC-CF2F565BE72C}"/>
              </a:ext>
            </a:extLst>
          </p:cNvPr>
          <p:cNvSpPr>
            <a:spLocks noGrp="1"/>
          </p:cNvSpPr>
          <p:nvPr>
            <p:ph type="body" sz="quarter" idx="15"/>
          </p:nvPr>
        </p:nvSpPr>
        <p:spPr>
          <a:xfrm>
            <a:off x="7633251" y="875286"/>
            <a:ext cx="3921007" cy="588065"/>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2" name="Content 2">
            <a:extLst>
              <a:ext uri="{FF2B5EF4-FFF2-40B4-BE49-F238E27FC236}">
                <a16:creationId xmlns:a16="http://schemas.microsoft.com/office/drawing/2014/main" xmlns="" id="{E772EEFB-A70B-46FF-8196-7E88E7CA15CE}"/>
              </a:ext>
            </a:extLst>
          </p:cNvPr>
          <p:cNvSpPr>
            <a:spLocks noGrp="1"/>
          </p:cNvSpPr>
          <p:nvPr>
            <p:ph type="body" sz="quarter" idx="16"/>
          </p:nvPr>
        </p:nvSpPr>
        <p:spPr>
          <a:xfrm>
            <a:off x="7633251" y="1421375"/>
            <a:ext cx="3921007" cy="1510152"/>
          </a:xfrm>
        </p:spPr>
        <p:txBody>
          <a:bodyPr/>
          <a:lstStyle>
            <a:lvl1pPr>
              <a:lnSpc>
                <a:spcPct val="110000"/>
              </a:lnSpc>
              <a:defRPr b="0">
                <a:solidFill>
                  <a:schemeClr val="tx1"/>
                </a:solidFill>
              </a:defRPr>
            </a:lvl1pPr>
          </a:lstStyle>
          <a:p>
            <a:pPr lvl="0"/>
            <a:r>
              <a:rPr lang="en-US"/>
              <a:t>Click to edit Master text styles</a:t>
            </a:r>
          </a:p>
        </p:txBody>
      </p:sp>
      <p:sp>
        <p:nvSpPr>
          <p:cNvPr id="17" name="Number 3">
            <a:extLst>
              <a:ext uri="{FF2B5EF4-FFF2-40B4-BE49-F238E27FC236}">
                <a16:creationId xmlns:a16="http://schemas.microsoft.com/office/drawing/2014/main" xmlns="" id="{F6D45823-76BE-41EE-B39B-8EA470BD45B0}"/>
              </a:ext>
            </a:extLst>
          </p:cNvPr>
          <p:cNvSpPr txBox="1"/>
          <p:nvPr userDrawn="1"/>
        </p:nvSpPr>
        <p:spPr>
          <a:xfrm>
            <a:off x="637741" y="3491455"/>
            <a:ext cx="650732" cy="969496"/>
          </a:xfrm>
          <a:prstGeom prst="rect">
            <a:avLst/>
          </a:prstGeom>
          <a:noFill/>
        </p:spPr>
        <p:txBody>
          <a:bodyPr wrap="square" lIns="36000" tIns="0" rIns="36000" bIns="36000" rtlCol="0">
            <a:spAutoFit/>
          </a:bodyPr>
          <a:lstStyle/>
          <a:p>
            <a:r>
              <a:rPr lang="en-GB" sz="6000" b="1" dirty="0"/>
              <a:t>3</a:t>
            </a:r>
          </a:p>
        </p:txBody>
      </p:sp>
      <p:sp>
        <p:nvSpPr>
          <p:cNvPr id="13" name="Title 3">
            <a:extLst>
              <a:ext uri="{FF2B5EF4-FFF2-40B4-BE49-F238E27FC236}">
                <a16:creationId xmlns:a16="http://schemas.microsoft.com/office/drawing/2014/main" xmlns="" id="{F0898F7C-34DE-41D4-9FE5-31A014DF93AB}"/>
              </a:ext>
            </a:extLst>
          </p:cNvPr>
          <p:cNvSpPr>
            <a:spLocks noGrp="1"/>
          </p:cNvSpPr>
          <p:nvPr>
            <p:ph type="body" sz="quarter" idx="17"/>
          </p:nvPr>
        </p:nvSpPr>
        <p:spPr>
          <a:xfrm>
            <a:off x="1511779" y="3926475"/>
            <a:ext cx="4422127" cy="546090"/>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4" name="Content 3">
            <a:extLst>
              <a:ext uri="{FF2B5EF4-FFF2-40B4-BE49-F238E27FC236}">
                <a16:creationId xmlns:a16="http://schemas.microsoft.com/office/drawing/2014/main" xmlns="" id="{9FD3878C-E924-46A5-BA43-4B6507584C32}"/>
              </a:ext>
            </a:extLst>
          </p:cNvPr>
          <p:cNvSpPr>
            <a:spLocks noGrp="1"/>
          </p:cNvSpPr>
          <p:nvPr>
            <p:ph type="body" sz="quarter" idx="18"/>
          </p:nvPr>
        </p:nvSpPr>
        <p:spPr>
          <a:xfrm>
            <a:off x="1511779" y="4447699"/>
            <a:ext cx="4422126" cy="1599603"/>
          </a:xfrm>
        </p:spPr>
        <p:txBody>
          <a:bodyPr/>
          <a:lstStyle>
            <a:lvl1pPr>
              <a:lnSpc>
                <a:spcPct val="110000"/>
              </a:lnSpc>
              <a:defRPr b="0">
                <a:solidFill>
                  <a:schemeClr val="tx1"/>
                </a:solidFill>
              </a:defRPr>
            </a:lvl1pPr>
          </a:lstStyle>
          <a:p>
            <a:pPr lvl="0"/>
            <a:r>
              <a:rPr lang="en-US"/>
              <a:t>Click to edit Master text styles</a:t>
            </a:r>
          </a:p>
        </p:txBody>
      </p:sp>
      <p:sp>
        <p:nvSpPr>
          <p:cNvPr id="20" name="Number 4">
            <a:extLst>
              <a:ext uri="{FF2B5EF4-FFF2-40B4-BE49-F238E27FC236}">
                <a16:creationId xmlns:a16="http://schemas.microsoft.com/office/drawing/2014/main" xmlns="" id="{6D8893B4-B93C-4286-8B2B-044A6AE7EE23}"/>
              </a:ext>
            </a:extLst>
          </p:cNvPr>
          <p:cNvSpPr txBox="1"/>
          <p:nvPr userDrawn="1"/>
        </p:nvSpPr>
        <p:spPr>
          <a:xfrm>
            <a:off x="6725912" y="3491455"/>
            <a:ext cx="650732" cy="969496"/>
          </a:xfrm>
          <a:prstGeom prst="rect">
            <a:avLst/>
          </a:prstGeom>
          <a:noFill/>
        </p:spPr>
        <p:txBody>
          <a:bodyPr wrap="square" lIns="36000" tIns="0" rIns="36000" bIns="36000" rtlCol="0">
            <a:spAutoFit/>
          </a:bodyPr>
          <a:lstStyle/>
          <a:p>
            <a:r>
              <a:rPr lang="en-GB" sz="6000" b="1" dirty="0"/>
              <a:t>4</a:t>
            </a:r>
          </a:p>
        </p:txBody>
      </p:sp>
      <p:sp>
        <p:nvSpPr>
          <p:cNvPr id="22" name="Title 4">
            <a:extLst>
              <a:ext uri="{FF2B5EF4-FFF2-40B4-BE49-F238E27FC236}">
                <a16:creationId xmlns:a16="http://schemas.microsoft.com/office/drawing/2014/main" xmlns="" id="{5ADFDB02-9797-465C-A774-7BB28E0ABDCB}"/>
              </a:ext>
            </a:extLst>
          </p:cNvPr>
          <p:cNvSpPr>
            <a:spLocks noGrp="1"/>
          </p:cNvSpPr>
          <p:nvPr>
            <p:ph type="body" sz="quarter" idx="19"/>
          </p:nvPr>
        </p:nvSpPr>
        <p:spPr>
          <a:xfrm>
            <a:off x="7633251" y="3926475"/>
            <a:ext cx="4422127" cy="546090"/>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23" name="Content 4">
            <a:extLst>
              <a:ext uri="{FF2B5EF4-FFF2-40B4-BE49-F238E27FC236}">
                <a16:creationId xmlns:a16="http://schemas.microsoft.com/office/drawing/2014/main" xmlns="" id="{AB00CB98-0AEE-4D3E-8B92-3518E31C2BA9}"/>
              </a:ext>
            </a:extLst>
          </p:cNvPr>
          <p:cNvSpPr>
            <a:spLocks noGrp="1"/>
          </p:cNvSpPr>
          <p:nvPr>
            <p:ph type="body" sz="quarter" idx="20"/>
          </p:nvPr>
        </p:nvSpPr>
        <p:spPr>
          <a:xfrm>
            <a:off x="7633251" y="4447699"/>
            <a:ext cx="4422126" cy="1599603"/>
          </a:xfrm>
        </p:spPr>
        <p:txBody>
          <a:bodyPr/>
          <a:lstStyle>
            <a:lvl1pPr>
              <a:lnSpc>
                <a:spcPct val="110000"/>
              </a:lnSpc>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617333086"/>
      </p:ext>
    </p:extLst>
  </p:cSld>
  <p:clrMapOvr>
    <a:masterClrMapping/>
  </p:clrMapOvr>
  <p:extLst>
    <p:ext uri="{DCECCB84-F9BA-43D5-87BE-67443E8EF086}">
      <p15:sldGuideLst xmlns:p15="http://schemas.microsoft.com/office/powerpoint/2012/main">
        <p15:guide id="3" orient="horz" pos="195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vigation - Horizontal">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xmlns="" id="{5912C2F4-5EF2-4D13-883A-359E754DA57B}"/>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1">
            <a:extLst>
              <a:ext uri="{FF2B5EF4-FFF2-40B4-BE49-F238E27FC236}">
                <a16:creationId xmlns:a16="http://schemas.microsoft.com/office/drawing/2014/main" xmlns="" id="{4E434AA3-69EE-483D-942E-6D0B177E6364}"/>
              </a:ext>
            </a:extLst>
          </p:cNvPr>
          <p:cNvSpPr>
            <a:spLocks noGrp="1"/>
          </p:cNvSpPr>
          <p:nvPr>
            <p:ph type="body" sz="quarter" idx="13"/>
          </p:nvPr>
        </p:nvSpPr>
        <p:spPr>
          <a:xfrm>
            <a:off x="637137" y="504228"/>
            <a:ext cx="4422127" cy="546089"/>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0" name="Content 1">
            <a:extLst>
              <a:ext uri="{FF2B5EF4-FFF2-40B4-BE49-F238E27FC236}">
                <a16:creationId xmlns:a16="http://schemas.microsoft.com/office/drawing/2014/main" xmlns="" id="{BB361D2C-6287-4498-9BD7-4E88B5D771BC}"/>
              </a:ext>
            </a:extLst>
          </p:cNvPr>
          <p:cNvSpPr>
            <a:spLocks noGrp="1"/>
          </p:cNvSpPr>
          <p:nvPr>
            <p:ph type="body" sz="quarter" idx="14"/>
          </p:nvPr>
        </p:nvSpPr>
        <p:spPr>
          <a:xfrm>
            <a:off x="637137" y="1050317"/>
            <a:ext cx="4422127" cy="1510152"/>
          </a:xfrm>
        </p:spPr>
        <p:txBody>
          <a:bodyPr/>
          <a:lstStyle>
            <a:lvl1pPr>
              <a:lnSpc>
                <a:spcPct val="110000"/>
              </a:lnSpc>
              <a:defRPr b="0">
                <a:solidFill>
                  <a:schemeClr val="tx1"/>
                </a:solidFill>
              </a:defRPr>
            </a:lvl1pPr>
          </a:lstStyle>
          <a:p>
            <a:pPr lvl="0"/>
            <a:r>
              <a:rPr lang="en-US"/>
              <a:t>Click to edit Master text styles</a:t>
            </a:r>
          </a:p>
        </p:txBody>
      </p:sp>
      <p:sp>
        <p:nvSpPr>
          <p:cNvPr id="11" name="Title 2">
            <a:extLst>
              <a:ext uri="{FF2B5EF4-FFF2-40B4-BE49-F238E27FC236}">
                <a16:creationId xmlns:a16="http://schemas.microsoft.com/office/drawing/2014/main" xmlns="" id="{896F03CA-A605-462F-87CC-CF2F565BE72C}"/>
              </a:ext>
            </a:extLst>
          </p:cNvPr>
          <p:cNvSpPr>
            <a:spLocks noGrp="1"/>
          </p:cNvSpPr>
          <p:nvPr>
            <p:ph type="body" sz="quarter" idx="15"/>
          </p:nvPr>
        </p:nvSpPr>
        <p:spPr>
          <a:xfrm>
            <a:off x="6692348" y="504228"/>
            <a:ext cx="3921007" cy="588065"/>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2" name="Content 2">
            <a:extLst>
              <a:ext uri="{FF2B5EF4-FFF2-40B4-BE49-F238E27FC236}">
                <a16:creationId xmlns:a16="http://schemas.microsoft.com/office/drawing/2014/main" xmlns="" id="{E772EEFB-A70B-46FF-8196-7E88E7CA15CE}"/>
              </a:ext>
            </a:extLst>
          </p:cNvPr>
          <p:cNvSpPr>
            <a:spLocks noGrp="1"/>
          </p:cNvSpPr>
          <p:nvPr>
            <p:ph type="body" sz="quarter" idx="16"/>
          </p:nvPr>
        </p:nvSpPr>
        <p:spPr>
          <a:xfrm>
            <a:off x="6692348" y="1050317"/>
            <a:ext cx="3921007" cy="1510152"/>
          </a:xfrm>
        </p:spPr>
        <p:txBody>
          <a:bodyPr/>
          <a:lstStyle>
            <a:lvl1pPr>
              <a:lnSpc>
                <a:spcPct val="110000"/>
              </a:lnSpc>
              <a:defRPr b="0">
                <a:solidFill>
                  <a:schemeClr val="tx1"/>
                </a:solidFill>
              </a:defRPr>
            </a:lvl1pPr>
          </a:lstStyle>
          <a:p>
            <a:pPr lvl="0"/>
            <a:r>
              <a:rPr lang="en-US"/>
              <a:t>Click to edit Master text styles</a:t>
            </a:r>
          </a:p>
        </p:txBody>
      </p:sp>
      <p:sp>
        <p:nvSpPr>
          <p:cNvPr id="13" name="Title 3">
            <a:extLst>
              <a:ext uri="{FF2B5EF4-FFF2-40B4-BE49-F238E27FC236}">
                <a16:creationId xmlns:a16="http://schemas.microsoft.com/office/drawing/2014/main" xmlns="" id="{F0898F7C-34DE-41D4-9FE5-31A014DF93AB}"/>
              </a:ext>
            </a:extLst>
          </p:cNvPr>
          <p:cNvSpPr>
            <a:spLocks noGrp="1"/>
          </p:cNvSpPr>
          <p:nvPr>
            <p:ph type="body" sz="quarter" idx="17"/>
          </p:nvPr>
        </p:nvSpPr>
        <p:spPr>
          <a:xfrm>
            <a:off x="637137" y="3555418"/>
            <a:ext cx="4422127" cy="546090"/>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4" name="Content 3">
            <a:extLst>
              <a:ext uri="{FF2B5EF4-FFF2-40B4-BE49-F238E27FC236}">
                <a16:creationId xmlns:a16="http://schemas.microsoft.com/office/drawing/2014/main" xmlns="" id="{9FD3878C-E924-46A5-BA43-4B6507584C32}"/>
              </a:ext>
            </a:extLst>
          </p:cNvPr>
          <p:cNvSpPr>
            <a:spLocks noGrp="1"/>
          </p:cNvSpPr>
          <p:nvPr>
            <p:ph type="body" sz="quarter" idx="18"/>
          </p:nvPr>
        </p:nvSpPr>
        <p:spPr>
          <a:xfrm>
            <a:off x="637137" y="4076642"/>
            <a:ext cx="4422126" cy="1599603"/>
          </a:xfrm>
        </p:spPr>
        <p:txBody>
          <a:bodyPr/>
          <a:lstStyle>
            <a:lvl1pPr>
              <a:lnSpc>
                <a:spcPct val="110000"/>
              </a:lnSpc>
              <a:defRPr b="0">
                <a:solidFill>
                  <a:schemeClr val="tx1"/>
                </a:solidFill>
              </a:defRPr>
            </a:lvl1pPr>
          </a:lstStyle>
          <a:p>
            <a:pPr lvl="0"/>
            <a:r>
              <a:rPr lang="en-US"/>
              <a:t>Click to edit Master text styles</a:t>
            </a:r>
          </a:p>
        </p:txBody>
      </p:sp>
      <p:sp>
        <p:nvSpPr>
          <p:cNvPr id="22" name="Title 4">
            <a:extLst>
              <a:ext uri="{FF2B5EF4-FFF2-40B4-BE49-F238E27FC236}">
                <a16:creationId xmlns:a16="http://schemas.microsoft.com/office/drawing/2014/main" xmlns="" id="{5ADFDB02-9797-465C-A774-7BB28E0ABDCB}"/>
              </a:ext>
            </a:extLst>
          </p:cNvPr>
          <p:cNvSpPr>
            <a:spLocks noGrp="1"/>
          </p:cNvSpPr>
          <p:nvPr>
            <p:ph type="body" sz="quarter" idx="19"/>
          </p:nvPr>
        </p:nvSpPr>
        <p:spPr>
          <a:xfrm>
            <a:off x="6692348" y="3555418"/>
            <a:ext cx="4422127" cy="546090"/>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23" name="Content 4">
            <a:extLst>
              <a:ext uri="{FF2B5EF4-FFF2-40B4-BE49-F238E27FC236}">
                <a16:creationId xmlns:a16="http://schemas.microsoft.com/office/drawing/2014/main" xmlns="" id="{AB00CB98-0AEE-4D3E-8B92-3518E31C2BA9}"/>
              </a:ext>
            </a:extLst>
          </p:cNvPr>
          <p:cNvSpPr>
            <a:spLocks noGrp="1"/>
          </p:cNvSpPr>
          <p:nvPr>
            <p:ph type="body" sz="quarter" idx="20"/>
          </p:nvPr>
        </p:nvSpPr>
        <p:spPr>
          <a:xfrm>
            <a:off x="6692348" y="4076642"/>
            <a:ext cx="4422126" cy="1599603"/>
          </a:xfrm>
        </p:spPr>
        <p:txBody>
          <a:bodyPr/>
          <a:lstStyle>
            <a:lvl1pPr>
              <a:lnSpc>
                <a:spcPct val="110000"/>
              </a:lnSpc>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511718463"/>
      </p:ext>
    </p:extLst>
  </p:cSld>
  <p:clrMapOvr>
    <a:masterClrMapping/>
  </p:clrMapOvr>
  <p:extLst>
    <p:ext uri="{DCECCB84-F9BA-43D5-87BE-67443E8EF086}">
      <p15:sldGuideLst xmlns:p15="http://schemas.microsoft.com/office/powerpoint/2012/main">
        <p15:guide id="3" orient="horz" pos="195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xmlns="" id="{8B4AA0F5-B965-47B9-B756-286227195B1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r>
              <a:rPr lang="en-US"/>
              <a:t>Click icon to add picture</a:t>
            </a:r>
            <a:endParaRPr lang="en-GB"/>
          </a:p>
        </p:txBody>
      </p:sp>
      <p:sp>
        <p:nvSpPr>
          <p:cNvPr id="17" name="Rectangle 16">
            <a:extLst>
              <a:ext uri="{FF2B5EF4-FFF2-40B4-BE49-F238E27FC236}">
                <a16:creationId xmlns:a16="http://schemas.microsoft.com/office/drawing/2014/main" xmlns="" id="{31B4E10C-7ED6-40E5-BC36-3BAD047E882A}"/>
              </a:ext>
            </a:extLst>
          </p:cNvPr>
          <p:cNvSpPr/>
          <p:nvPr userDrawn="1"/>
        </p:nvSpPr>
        <p:spPr>
          <a:xfrm>
            <a:off x="6378298" y="-6222"/>
            <a:ext cx="5808662" cy="6864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a:t>Click to edit Master title style</a:t>
            </a:r>
            <a:endParaRPr lang="en-GB" dirty="0"/>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96960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 </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997147" y="3293071"/>
            <a:ext cx="4570965"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
        <p:nvSpPr>
          <p:cNvPr id="4" name="Text Placeholder 3">
            <a:extLst>
              <a:ext uri="{FF2B5EF4-FFF2-40B4-BE49-F238E27FC236}">
                <a16:creationId xmlns:a16="http://schemas.microsoft.com/office/drawing/2014/main" xmlns="" id="{520E3867-9F8B-4AF7-8E27-F22F7C58E37D}"/>
              </a:ext>
            </a:extLst>
          </p:cNvPr>
          <p:cNvSpPr>
            <a:spLocks noGrp="1"/>
          </p:cNvSpPr>
          <p:nvPr>
            <p:ph type="body" sz="quarter" idx="13" hasCustomPrompt="1"/>
          </p:nvPr>
        </p:nvSpPr>
        <p:spPr>
          <a:xfrm>
            <a:off x="6997148" y="2135779"/>
            <a:ext cx="4570965" cy="804052"/>
          </a:xfrm>
        </p:spPr>
        <p:txBody>
          <a:bodyPr tIns="54000"/>
          <a:lstStyle>
            <a:lvl1pPr>
              <a:lnSpc>
                <a:spcPct val="110000"/>
              </a:lnSpc>
              <a:defRPr sz="1800" b="0">
                <a:solidFill>
                  <a:schemeClr val="tx1"/>
                </a:solidFill>
                <a:latin typeface="+mj-lt"/>
              </a:defRPr>
            </a:lvl1pPr>
            <a:lvl2pPr>
              <a:defRPr b="0">
                <a:solidFill>
                  <a:schemeClr val="tx1"/>
                </a:solidFill>
                <a:latin typeface="+mj-lt"/>
              </a:defRPr>
            </a:lvl2pPr>
            <a:lvl3pPr>
              <a:defRPr b="0">
                <a:solidFill>
                  <a:schemeClr val="tx1"/>
                </a:solidFill>
                <a:latin typeface="+mj-lt"/>
              </a:defRPr>
            </a:lvl3pPr>
            <a:lvl4pPr>
              <a:defRPr b="0">
                <a:solidFill>
                  <a:schemeClr val="tx1"/>
                </a:solidFill>
                <a:latin typeface="+mj-lt"/>
              </a:defRPr>
            </a:lvl4pPr>
            <a:lvl5pPr>
              <a:defRPr b="0">
                <a:solidFill>
                  <a:schemeClr val="tx1"/>
                </a:solidFill>
                <a:latin typeface="+mj-lt"/>
              </a:defRPr>
            </a:lvl5pPr>
          </a:lstStyle>
          <a:p>
            <a:pPr lvl="0"/>
            <a:r>
              <a:rPr lang="en-US" dirty="0"/>
              <a:t>Click to add subtitle</a:t>
            </a:r>
          </a:p>
        </p:txBody>
      </p:sp>
    </p:spTree>
    <p:extLst>
      <p:ext uri="{BB962C8B-B14F-4D97-AF65-F5344CB8AC3E}">
        <p14:creationId xmlns:p14="http://schemas.microsoft.com/office/powerpoint/2010/main" val="2029570358"/>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xmlns="" id="{96EFAC1E-0398-4D9B-AED0-FFCE330C5E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xmlns="" id="{6EEB431D-52D0-40B3-A9B8-91A7C4E84D06}"/>
              </a:ext>
            </a:extLst>
          </p:cNvPr>
          <p:cNvSpPr/>
          <p:nvPr userDrawn="1"/>
        </p:nvSpPr>
        <p:spPr>
          <a:xfrm>
            <a:off x="0" y="1"/>
            <a:ext cx="12192000"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lvl1pPr>
          </a:lstStyle>
          <a:p>
            <a:r>
              <a:rPr lang="en-US"/>
              <a:t>Click to edit Master title style</a:t>
            </a:r>
            <a:endParaRPr lang="en-GB" dirty="0"/>
          </a:p>
        </p:txBody>
      </p:sp>
      <p:cxnSp>
        <p:nvCxnSpPr>
          <p:cNvPr id="7" name="Straight Connector 6">
            <a:extLst>
              <a:ext uri="{FF2B5EF4-FFF2-40B4-BE49-F238E27FC236}">
                <a16:creationId xmlns:a16="http://schemas.microsoft.com/office/drawing/2014/main" xmlns="" id="{0635D7B6-00AD-44C6-9F8B-A652A3A55887}"/>
              </a:ext>
            </a:extLst>
          </p:cNvPr>
          <p:cNvCxnSpPr/>
          <p:nvPr userDrawn="1"/>
        </p:nvCxnSpPr>
        <p:spPr>
          <a:xfrm>
            <a:off x="4836000"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xmlns=""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772536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xmlns="" id="{96EFAC1E-0398-4D9B-AED0-FFCE330C5E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xmlns="" id="{6EEB431D-52D0-40B3-A9B8-91A7C4E84D06}"/>
              </a:ext>
            </a:extLst>
          </p:cNvPr>
          <p:cNvSpPr/>
          <p:nvPr userDrawn="1"/>
        </p:nvSpPr>
        <p:spPr>
          <a:xfrm>
            <a:off x="-1" y="1"/>
            <a:ext cx="7680325"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8174943-9D86-4CFE-9738-48017FE98966}"/>
              </a:ext>
            </a:extLst>
          </p:cNvPr>
          <p:cNvSpPr>
            <a:spLocks noGrp="1"/>
          </p:cNvSpPr>
          <p:nvPr>
            <p:ph type="title"/>
          </p:nvPr>
        </p:nvSpPr>
        <p:spPr>
          <a:xfrm>
            <a:off x="623887" y="2205797"/>
            <a:ext cx="7056437" cy="1947675"/>
          </a:xfrm>
        </p:spPr>
        <p:txBody>
          <a:bodyPr lIns="0" tIns="36000" rIns="612000" anchor="ctr" anchorCtr="0"/>
          <a:lstStyle>
            <a:lvl1pPr algn="ctr">
              <a:lnSpc>
                <a:spcPct val="110000"/>
              </a:lnSpc>
              <a:defRPr/>
            </a:lvl1pPr>
          </a:lstStyle>
          <a:p>
            <a:r>
              <a:rPr lang="en-US"/>
              <a:t>Click to edit Master title style</a:t>
            </a:r>
            <a:endParaRPr lang="en-GB" dirty="0"/>
          </a:p>
        </p:txBody>
      </p:sp>
      <p:cxnSp>
        <p:nvCxnSpPr>
          <p:cNvPr id="7" name="Straight Connector 6">
            <a:extLst>
              <a:ext uri="{FF2B5EF4-FFF2-40B4-BE49-F238E27FC236}">
                <a16:creationId xmlns:a16="http://schemas.microsoft.com/office/drawing/2014/main" xmlns="" id="{0635D7B6-00AD-44C6-9F8B-A652A3A55887}"/>
              </a:ext>
            </a:extLst>
          </p:cNvPr>
          <p:cNvCxnSpPr/>
          <p:nvPr userDrawn="1"/>
        </p:nvCxnSpPr>
        <p:spPr>
          <a:xfrm>
            <a:off x="2580161"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xmlns="" id="{682D01A9-C740-4897-A599-8BAF149391F9}"/>
              </a:ext>
            </a:extLst>
          </p:cNvPr>
          <p:cNvSpPr>
            <a:spLocks noGrp="1"/>
          </p:cNvSpPr>
          <p:nvPr>
            <p:ph type="body" sz="quarter" idx="10"/>
          </p:nvPr>
        </p:nvSpPr>
        <p:spPr>
          <a:xfrm>
            <a:off x="623888" y="4248405"/>
            <a:ext cx="7056437" cy="1099724"/>
          </a:xfrm>
        </p:spPr>
        <p:txBody>
          <a:bodyPr lIns="0" rIns="612000"/>
          <a:lstStyle>
            <a:lvl1pPr algn="ctr">
              <a:defRPr sz="1250" b="0">
                <a:solidFill>
                  <a:schemeClr val="tx1"/>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xmlns="" id="{09282CBF-AF2E-4977-9B38-DD4D10DDC99F}"/>
              </a:ext>
            </a:extLst>
          </p:cNvPr>
          <p:cNvSpPr>
            <a:spLocks noGrp="1"/>
          </p:cNvSpPr>
          <p:nvPr>
            <p:ph type="pic" sz="quarter" idx="11"/>
          </p:nvPr>
        </p:nvSpPr>
        <p:spPr>
          <a:xfrm>
            <a:off x="7666468" y="0"/>
            <a:ext cx="4525532" cy="6174000"/>
          </a:xfrm>
          <a:solidFill>
            <a:schemeClr val="bg2"/>
          </a:solidFill>
        </p:spPr>
        <p:txBody>
          <a:bodyPr tIns="1620000"/>
          <a:lstStyle>
            <a:lvl1pPr algn="ctr">
              <a:defRPr b="0"/>
            </a:lvl1pPr>
          </a:lstStyle>
          <a:p>
            <a:r>
              <a:rPr lang="en-US"/>
              <a:t>Click icon to add picture</a:t>
            </a:r>
            <a:endParaRPr lang="en-GB"/>
          </a:p>
        </p:txBody>
      </p:sp>
    </p:spTree>
    <p:extLst>
      <p:ext uri="{BB962C8B-B14F-4D97-AF65-F5344CB8AC3E}">
        <p14:creationId xmlns:p14="http://schemas.microsoft.com/office/powerpoint/2010/main" val="188016100"/>
      </p:ext>
    </p:extLst>
  </p:cSld>
  <p:clrMapOvr>
    <a:masterClrMapping/>
  </p:clrMapOvr>
  <p:extLst>
    <p:ext uri="{DCECCB84-F9BA-43D5-87BE-67443E8EF086}">
      <p15:sldGuideLst xmlns:p15="http://schemas.microsoft.com/office/powerpoint/2012/main">
        <p15:guide id="1" pos="483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r>
              <a:rPr lang="en-US"/>
              <a:t>Click icon to add picture</a:t>
            </a:r>
            <a:endParaRPr lang="en-GB"/>
          </a:p>
        </p:txBody>
      </p:sp>
      <p:sp>
        <p:nvSpPr>
          <p:cNvPr id="9" name="Text Placeholder 8">
            <a:extLst>
              <a:ext uri="{FF2B5EF4-FFF2-40B4-BE49-F238E27FC236}">
                <a16:creationId xmlns:a16="http://schemas.microsoft.com/office/drawing/2014/main" xmlns=""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bg1"/>
                </a:solidFill>
              </a:defRPr>
            </a:lvl1pPr>
          </a:lstStyle>
          <a:p>
            <a:pPr lvl="0"/>
            <a:r>
              <a:rPr lang="en-US"/>
              <a:t>Click to edit Master text styles</a:t>
            </a:r>
          </a:p>
        </p:txBody>
      </p:sp>
      <p:sp>
        <p:nvSpPr>
          <p:cNvPr id="2" name="Title 1">
            <a:extLst>
              <a:ext uri="{FF2B5EF4-FFF2-40B4-BE49-F238E27FC236}">
                <a16:creationId xmlns:a16="http://schemas.microsoft.com/office/drawing/2014/main" xmlns=""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solidFill>
                  <a:schemeClr val="bg1"/>
                </a:solidFill>
              </a:defRPr>
            </a:lvl1pPr>
          </a:lstStyle>
          <a:p>
            <a:r>
              <a:rPr lang="en-US"/>
              <a:t>Click to edit Master title style</a:t>
            </a:r>
            <a:endParaRPr lang="en-GB" dirty="0"/>
          </a:p>
        </p:txBody>
      </p:sp>
      <p:sp>
        <p:nvSpPr>
          <p:cNvPr id="5" name="Date Placeholder 4">
            <a:extLst>
              <a:ext uri="{FF2B5EF4-FFF2-40B4-BE49-F238E27FC236}">
                <a16:creationId xmlns:a16="http://schemas.microsoft.com/office/drawing/2014/main" xmlns="" id="{728B64C7-5603-438C-93A1-2EECB9CDF214}"/>
              </a:ext>
            </a:extLst>
          </p:cNvPr>
          <p:cNvSpPr>
            <a:spLocks noGrp="1"/>
          </p:cNvSpPr>
          <p:nvPr>
            <p:ph type="dt" sz="half" idx="12"/>
          </p:nvPr>
        </p:nvSpPr>
        <p:spPr/>
        <p:txBody>
          <a:bodyPr/>
          <a:lstStyle/>
          <a:p>
            <a:fld id="{D78F5CFD-57B9-49B2-8ABC-26CA59D0FF52}" type="datetimeFigureOut">
              <a:rPr lang="en-GB" smtClean="0"/>
              <a:pPr/>
              <a:t>30/06/2020</a:t>
            </a:fld>
            <a:endParaRPr lang="en-GB"/>
          </a:p>
        </p:txBody>
      </p:sp>
      <p:sp>
        <p:nvSpPr>
          <p:cNvPr id="6" name="Footer Placeholder 5">
            <a:extLst>
              <a:ext uri="{FF2B5EF4-FFF2-40B4-BE49-F238E27FC236}">
                <a16:creationId xmlns:a16="http://schemas.microsoft.com/office/drawing/2014/main" xmlns="" id="{DCE36739-6DCB-43D1-B824-196CF9BC0DDB}"/>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xmlns=""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1627055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r>
              <a:rPr lang="en-US"/>
              <a:t>Click icon to add picture</a:t>
            </a:r>
            <a:endParaRPr lang="en-GB"/>
          </a:p>
        </p:txBody>
      </p:sp>
      <p:sp>
        <p:nvSpPr>
          <p:cNvPr id="5" name="Date Placeholder 4">
            <a:extLst>
              <a:ext uri="{FF2B5EF4-FFF2-40B4-BE49-F238E27FC236}">
                <a16:creationId xmlns:a16="http://schemas.microsoft.com/office/drawing/2014/main" xmlns="" id="{728B64C7-5603-438C-93A1-2EECB9CDF214}"/>
              </a:ext>
            </a:extLst>
          </p:cNvPr>
          <p:cNvSpPr>
            <a:spLocks noGrp="1"/>
          </p:cNvSpPr>
          <p:nvPr>
            <p:ph type="dt" sz="half" idx="12"/>
          </p:nvPr>
        </p:nvSpPr>
        <p:spPr/>
        <p:txBody>
          <a:bodyPr/>
          <a:lstStyle/>
          <a:p>
            <a:fld id="{D78F5CFD-57B9-49B2-8ABC-26CA59D0FF52}" type="datetimeFigureOut">
              <a:rPr lang="en-GB" smtClean="0"/>
              <a:pPr/>
              <a:t>30/06/2020</a:t>
            </a:fld>
            <a:endParaRPr lang="en-GB"/>
          </a:p>
        </p:txBody>
      </p:sp>
      <p:sp>
        <p:nvSpPr>
          <p:cNvPr id="6" name="Footer Placeholder 5">
            <a:extLst>
              <a:ext uri="{FF2B5EF4-FFF2-40B4-BE49-F238E27FC236}">
                <a16:creationId xmlns:a16="http://schemas.microsoft.com/office/drawing/2014/main" xmlns="" id="{DCE36739-6DCB-43D1-B824-196CF9BC0DDB}"/>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xmlns=""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3557433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C9B65750-3208-4DED-83E2-3E19E00872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r>
              <a:rPr lang="en-US"/>
              <a:t>Click icon to add picture</a:t>
            </a:r>
            <a:endParaRPr lang="en-GB"/>
          </a:p>
        </p:txBody>
      </p:sp>
      <p:sp>
        <p:nvSpPr>
          <p:cNvPr id="17" name="Rectangle 16">
            <a:extLst>
              <a:ext uri="{FF2B5EF4-FFF2-40B4-BE49-F238E27FC236}">
                <a16:creationId xmlns:a16="http://schemas.microsoft.com/office/drawing/2014/main" xmlns=""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a:t>Click to edit Master title style</a:t>
            </a:r>
            <a:endParaRPr lang="en-GB" dirty="0"/>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477054"/>
          </a:xfrm>
          <a:prstGeom prst="rect">
            <a:avLst/>
          </a:prstGeom>
          <a:noFill/>
        </p:spPr>
        <p:txBody>
          <a:bodyPr wrap="square" lIns="36000" rtlCol="0">
            <a:spAutoFit/>
          </a:bodyPr>
          <a:lstStyle/>
          <a:p>
            <a:r>
              <a:rPr lang="en-GB" sz="1250" b="1" dirty="0"/>
              <a:t>Antwerp Management School</a:t>
            </a:r>
          </a:p>
          <a:p>
            <a:r>
              <a:rPr lang="en-GB" sz="1250" b="0" dirty="0">
                <a:latin typeface="+mj-lt"/>
              </a:rPr>
              <a:t>Opening minds to impact the world</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239877"/>
            <a:ext cx="4570966" cy="540000"/>
          </a:xfrm>
        </p:spPr>
        <p:txBody>
          <a:bodyPr bIns="0" anchor="t"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name and email address</a:t>
            </a:r>
          </a:p>
        </p:txBody>
      </p:sp>
    </p:spTree>
    <p:extLst>
      <p:ext uri="{BB962C8B-B14F-4D97-AF65-F5344CB8AC3E}">
        <p14:creationId xmlns:p14="http://schemas.microsoft.com/office/powerpoint/2010/main" val="782574199"/>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Gene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C05CD-BFC9-497A-8AA5-545522E9F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7C681CF-37A6-4376-9A0E-25BA2A2129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F890527-8149-418C-A9B3-E8C0384BF888}"/>
              </a:ext>
            </a:extLst>
          </p:cNvPr>
          <p:cNvSpPr>
            <a:spLocks noGrp="1"/>
          </p:cNvSpPr>
          <p:nvPr>
            <p:ph type="dt" sz="half" idx="10"/>
          </p:nvPr>
        </p:nvSpPr>
        <p:spPr/>
        <p:txBody>
          <a:bodyPr/>
          <a:lstStyle/>
          <a:p>
            <a:fld id="{D78F5CFD-57B9-49B2-8ABC-26CA59D0FF52}" type="datetimeFigureOut">
              <a:rPr lang="en-GB" smtClean="0"/>
              <a:t>30/06/2020</a:t>
            </a:fld>
            <a:endParaRPr lang="en-GB"/>
          </a:p>
        </p:txBody>
      </p:sp>
      <p:sp>
        <p:nvSpPr>
          <p:cNvPr id="5" name="Footer Placeholder 4">
            <a:extLst>
              <a:ext uri="{FF2B5EF4-FFF2-40B4-BE49-F238E27FC236}">
                <a16:creationId xmlns:a16="http://schemas.microsoft.com/office/drawing/2014/main" xmlns="" id="{75537B00-8AFA-49C7-BBB4-B69462C6F3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6269603-EF98-4FC3-A027-E0FB041C0E16}"/>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3537926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pPr algn="r"/>
            <a:fld id="{58D1E3A3-EB8C-426C-8453-2B1EC51B51B0}" type="slidenum">
              <a:rPr lang="en-GB" smtClean="0"/>
              <a:pPr algn="r"/>
              <a:t>‹#›</a:t>
            </a:fld>
            <a:r>
              <a:rPr lang="en-GB" smtClean="0"/>
              <a:t> |</a:t>
            </a:r>
            <a:endParaRPr lang="en-GB" dirty="0"/>
          </a:p>
        </p:txBody>
      </p:sp>
    </p:spTree>
    <p:extLst>
      <p:ext uri="{BB962C8B-B14F-4D97-AF65-F5344CB8AC3E}">
        <p14:creationId xmlns:p14="http://schemas.microsoft.com/office/powerpoint/2010/main" val="1948742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lide volledige breedte teks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955" y="6021290"/>
            <a:ext cx="1547652" cy="506375"/>
          </a:xfrm>
          <a:prstGeom prst="rect">
            <a:avLst/>
          </a:prstGeom>
        </p:spPr>
      </p:pic>
      <p:sp>
        <p:nvSpPr>
          <p:cNvPr id="16" name="Text Placeholder 19"/>
          <p:cNvSpPr>
            <a:spLocks noGrp="1"/>
          </p:cNvSpPr>
          <p:nvPr>
            <p:ph type="body" sz="quarter" idx="10" hasCustomPrompt="1"/>
          </p:nvPr>
        </p:nvSpPr>
        <p:spPr>
          <a:xfrm>
            <a:off x="815414" y="548680"/>
            <a:ext cx="5851013" cy="1219200"/>
          </a:xfrm>
          <a:prstGeom prst="rect">
            <a:avLst/>
          </a:prstGeom>
        </p:spPr>
        <p:txBody>
          <a:bodyPr/>
          <a:lstStyle>
            <a:lvl1pPr marL="0" indent="0">
              <a:buNone/>
              <a:defRPr sz="4800" b="1" baseline="0">
                <a:solidFill>
                  <a:schemeClr val="tx2"/>
                </a:solidFill>
                <a:latin typeface="+mj-lt"/>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err="1" smtClean="0"/>
              <a:t>Titel</a:t>
            </a:r>
            <a:endParaRPr lang="nl-BE" dirty="0"/>
          </a:p>
        </p:txBody>
      </p:sp>
      <p:sp>
        <p:nvSpPr>
          <p:cNvPr id="17" name="Text Placeholder 16"/>
          <p:cNvSpPr>
            <a:spLocks noGrp="1"/>
          </p:cNvSpPr>
          <p:nvPr>
            <p:ph type="body" sz="quarter" idx="11" hasCustomPrompt="1"/>
          </p:nvPr>
        </p:nvSpPr>
        <p:spPr>
          <a:xfrm>
            <a:off x="815413" y="1988841"/>
            <a:ext cx="10657184" cy="376343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r>
              <a:rPr lang="en-US" sz="2000" dirty="0" smtClean="0">
                <a:solidFill>
                  <a:prstClr val="black"/>
                </a:solidFill>
                <a:latin typeface="Times" charset="0"/>
                <a:ea typeface="Times" charset="0"/>
                <a:cs typeface="Times" charset="0"/>
              </a:rPr>
              <a:t>Lorem ipsum dolor sit </a:t>
            </a:r>
            <a:r>
              <a:rPr lang="en-US" sz="2000" dirty="0" err="1" smtClean="0">
                <a:solidFill>
                  <a:prstClr val="black"/>
                </a:solidFill>
                <a:latin typeface="Times" charset="0"/>
                <a:ea typeface="Times" charset="0"/>
                <a:cs typeface="Times" charset="0"/>
              </a:rPr>
              <a:t>amet</a:t>
            </a:r>
            <a:r>
              <a:rPr lang="en-US" sz="2000" dirty="0" smtClean="0">
                <a:solidFill>
                  <a:prstClr val="black"/>
                </a:solidFill>
                <a:latin typeface="Times" charset="0"/>
                <a:ea typeface="Times" charset="0"/>
                <a:cs typeface="Times" charset="0"/>
              </a:rPr>
              <a:t>, </a:t>
            </a:r>
            <a:r>
              <a:rPr lang="en-US" sz="2000" dirty="0" err="1" smtClean="0">
                <a:solidFill>
                  <a:prstClr val="black"/>
                </a:solidFill>
                <a:latin typeface="Times" charset="0"/>
                <a:ea typeface="Times" charset="0"/>
                <a:cs typeface="Times" charset="0"/>
              </a:rPr>
              <a:t>consectetur</a:t>
            </a:r>
            <a:r>
              <a:rPr lang="en-US" sz="2000" dirty="0" smtClean="0">
                <a:solidFill>
                  <a:prstClr val="black"/>
                </a:solidFill>
                <a:latin typeface="Times" charset="0"/>
                <a:ea typeface="Times" charset="0"/>
                <a:cs typeface="Times" charset="0"/>
              </a:rPr>
              <a:t> </a:t>
            </a:r>
            <a:r>
              <a:rPr lang="en-US" sz="2000" dirty="0" err="1" smtClean="0">
                <a:solidFill>
                  <a:prstClr val="black"/>
                </a:solidFill>
                <a:latin typeface="Times" charset="0"/>
                <a:ea typeface="Times" charset="0"/>
                <a:cs typeface="Times" charset="0"/>
              </a:rPr>
              <a:t>adipiscing</a:t>
            </a:r>
            <a:r>
              <a:rPr lang="en-US" sz="2000" dirty="0" smtClean="0">
                <a:solidFill>
                  <a:prstClr val="black"/>
                </a:solidFill>
                <a:latin typeface="Times" charset="0"/>
                <a:ea typeface="Times" charset="0"/>
                <a:cs typeface="Times" charset="0"/>
              </a:rPr>
              <a:t> </a:t>
            </a:r>
            <a:r>
              <a:rPr lang="en-US" sz="2000" dirty="0" err="1" smtClean="0">
                <a:solidFill>
                  <a:prstClr val="black"/>
                </a:solidFill>
                <a:latin typeface="Times" charset="0"/>
                <a:ea typeface="Times" charset="0"/>
                <a:cs typeface="Times" charset="0"/>
              </a:rPr>
              <a:t>elit</a:t>
            </a:r>
            <a:r>
              <a:rPr lang="en-US" sz="2000" dirty="0" smtClean="0">
                <a:solidFill>
                  <a:prstClr val="black"/>
                </a:solidFill>
                <a:latin typeface="Times" charset="0"/>
                <a:ea typeface="Times" charset="0"/>
                <a:cs typeface="Times" charset="0"/>
              </a:rPr>
              <a:t>. </a:t>
            </a:r>
            <a:r>
              <a:rPr lang="en-US" sz="2000" dirty="0" err="1" smtClean="0">
                <a:solidFill>
                  <a:prstClr val="black"/>
                </a:solidFill>
                <a:latin typeface="Times" charset="0"/>
                <a:ea typeface="Times" charset="0"/>
                <a:cs typeface="Times" charset="0"/>
              </a:rPr>
              <a:t>Praesent</a:t>
            </a:r>
            <a:r>
              <a:rPr lang="en-US" sz="2000" dirty="0" smtClean="0">
                <a:solidFill>
                  <a:prstClr val="black"/>
                </a:solidFill>
                <a:latin typeface="Times" charset="0"/>
                <a:ea typeface="Times" charset="0"/>
                <a:cs typeface="Times" charset="0"/>
              </a:rPr>
              <a:t> gravida </a:t>
            </a:r>
            <a:r>
              <a:rPr lang="en-US" sz="2000" dirty="0" err="1" smtClean="0">
                <a:solidFill>
                  <a:prstClr val="black"/>
                </a:solidFill>
                <a:latin typeface="Times" charset="0"/>
                <a:ea typeface="Times" charset="0"/>
                <a:cs typeface="Times" charset="0"/>
              </a:rPr>
              <a:t>odio</a:t>
            </a:r>
            <a:r>
              <a:rPr lang="en-US" sz="2000" dirty="0" smtClean="0">
                <a:solidFill>
                  <a:prstClr val="black"/>
                </a:solidFill>
                <a:latin typeface="Times" charset="0"/>
                <a:ea typeface="Times" charset="0"/>
                <a:cs typeface="Times" charset="0"/>
              </a:rPr>
              <a:t> et lacus pharetra </a:t>
            </a:r>
            <a:r>
              <a:rPr lang="en-US" sz="2000" dirty="0" err="1" smtClean="0">
                <a:solidFill>
                  <a:prstClr val="black"/>
                </a:solidFill>
                <a:latin typeface="Times" charset="0"/>
                <a:ea typeface="Times" charset="0"/>
                <a:cs typeface="Times" charset="0"/>
              </a:rPr>
              <a:t>mollis</a:t>
            </a:r>
            <a:r>
              <a:rPr lang="en-US" sz="2000" dirty="0" smtClean="0">
                <a:solidFill>
                  <a:prstClr val="black"/>
                </a:solidFill>
                <a:latin typeface="Times" charset="0"/>
                <a:ea typeface="Times" charset="0"/>
                <a:cs typeface="Times" charset="0"/>
              </a:rPr>
              <a:t>. </a:t>
            </a:r>
            <a:r>
              <a:rPr lang="en-US" sz="2000" dirty="0" err="1" smtClean="0">
                <a:solidFill>
                  <a:prstClr val="black"/>
                </a:solidFill>
                <a:latin typeface="Times" charset="0"/>
                <a:ea typeface="Times" charset="0"/>
                <a:cs typeface="Times" charset="0"/>
              </a:rPr>
              <a:t>Vivamus</a:t>
            </a:r>
            <a:r>
              <a:rPr lang="en-US" sz="2000" dirty="0" smtClean="0">
                <a:solidFill>
                  <a:prstClr val="black"/>
                </a:solidFill>
                <a:latin typeface="Times" charset="0"/>
                <a:ea typeface="Times" charset="0"/>
                <a:cs typeface="Times" charset="0"/>
              </a:rPr>
              <a:t> in </a:t>
            </a:r>
            <a:r>
              <a:rPr lang="en-US" sz="2000" dirty="0" err="1" smtClean="0">
                <a:solidFill>
                  <a:prstClr val="black"/>
                </a:solidFill>
                <a:latin typeface="Times" charset="0"/>
                <a:ea typeface="Times" charset="0"/>
                <a:cs typeface="Times" charset="0"/>
              </a:rPr>
              <a:t>luctus</a:t>
            </a:r>
            <a:r>
              <a:rPr lang="en-US" sz="2000" dirty="0" smtClean="0">
                <a:solidFill>
                  <a:prstClr val="black"/>
                </a:solidFill>
                <a:latin typeface="Times" charset="0"/>
                <a:ea typeface="Times" charset="0"/>
                <a:cs typeface="Times" charset="0"/>
              </a:rPr>
              <a:t> </a:t>
            </a:r>
            <a:r>
              <a:rPr lang="en-US" sz="2000" dirty="0" err="1" smtClean="0">
                <a:solidFill>
                  <a:prstClr val="black"/>
                </a:solidFill>
                <a:latin typeface="Times" charset="0"/>
                <a:ea typeface="Times" charset="0"/>
                <a:cs typeface="Times" charset="0"/>
              </a:rPr>
              <a:t>massa</a:t>
            </a:r>
            <a:r>
              <a:rPr lang="en-US" sz="2000" dirty="0" smtClean="0">
                <a:solidFill>
                  <a:prstClr val="black"/>
                </a:solidFill>
                <a:latin typeface="Times" charset="0"/>
                <a:ea typeface="Times" charset="0"/>
                <a:cs typeface="Times" charset="0"/>
              </a:rPr>
              <a:t>, sit </a:t>
            </a:r>
            <a:r>
              <a:rPr lang="en-US" sz="2000" dirty="0" err="1" smtClean="0">
                <a:solidFill>
                  <a:prstClr val="black"/>
                </a:solidFill>
                <a:latin typeface="Times" charset="0"/>
                <a:ea typeface="Times" charset="0"/>
                <a:cs typeface="Times" charset="0"/>
              </a:rPr>
              <a:t>amet</a:t>
            </a:r>
            <a:r>
              <a:rPr lang="en-US" sz="2000" dirty="0" smtClean="0">
                <a:solidFill>
                  <a:prstClr val="black"/>
                </a:solidFill>
                <a:latin typeface="Times" charset="0"/>
                <a:ea typeface="Times" charset="0"/>
                <a:cs typeface="Times" charset="0"/>
              </a:rPr>
              <a:t> </a:t>
            </a:r>
            <a:r>
              <a:rPr lang="en-US" sz="2000" dirty="0" err="1" smtClean="0">
                <a:solidFill>
                  <a:prstClr val="black"/>
                </a:solidFill>
                <a:latin typeface="Times" charset="0"/>
                <a:ea typeface="Times" charset="0"/>
                <a:cs typeface="Times" charset="0"/>
              </a:rPr>
              <a:t>lacinia</a:t>
            </a:r>
            <a:r>
              <a:rPr lang="en-US" sz="2000" dirty="0" smtClean="0">
                <a:solidFill>
                  <a:prstClr val="black"/>
                </a:solidFill>
                <a:latin typeface="Times" charset="0"/>
                <a:ea typeface="Times" charset="0"/>
                <a:cs typeface="Times" charset="0"/>
              </a:rPr>
              <a:t> libero. </a:t>
            </a:r>
            <a:r>
              <a:rPr lang="en-US" sz="2000" dirty="0" err="1" smtClean="0">
                <a:solidFill>
                  <a:prstClr val="black"/>
                </a:solidFill>
                <a:latin typeface="Times" charset="0"/>
                <a:ea typeface="Times" charset="0"/>
                <a:cs typeface="Times" charset="0"/>
              </a:rPr>
              <a:t>Suspendisse</a:t>
            </a:r>
            <a:r>
              <a:rPr lang="en-US" sz="2000" dirty="0" smtClean="0">
                <a:solidFill>
                  <a:prstClr val="black"/>
                </a:solidFill>
                <a:latin typeface="Times" charset="0"/>
                <a:ea typeface="Times" charset="0"/>
                <a:cs typeface="Times" charset="0"/>
              </a:rPr>
              <a:t> </a:t>
            </a:r>
            <a:r>
              <a:rPr lang="en-US" sz="2000" dirty="0" err="1" smtClean="0">
                <a:solidFill>
                  <a:prstClr val="black"/>
                </a:solidFill>
                <a:latin typeface="Times" charset="0"/>
                <a:ea typeface="Times" charset="0"/>
                <a:cs typeface="Times" charset="0"/>
              </a:rPr>
              <a:t>sodales</a:t>
            </a:r>
            <a:r>
              <a:rPr lang="en-US" sz="2000" dirty="0" smtClean="0">
                <a:solidFill>
                  <a:prstClr val="black"/>
                </a:solidFill>
                <a:latin typeface="Times" charset="0"/>
                <a:ea typeface="Times" charset="0"/>
                <a:cs typeface="Times" charset="0"/>
              </a:rPr>
              <a:t> </a:t>
            </a:r>
            <a:r>
              <a:rPr lang="en-US" sz="2000" dirty="0" err="1" smtClean="0">
                <a:solidFill>
                  <a:prstClr val="black"/>
                </a:solidFill>
                <a:latin typeface="Times" charset="0"/>
                <a:ea typeface="Times" charset="0"/>
                <a:cs typeface="Times" charset="0"/>
              </a:rPr>
              <a:t>iaculis</a:t>
            </a:r>
            <a:r>
              <a:rPr lang="en-US" sz="2000" dirty="0" smtClean="0">
                <a:solidFill>
                  <a:prstClr val="black"/>
                </a:solidFill>
                <a:latin typeface="Times" charset="0"/>
                <a:ea typeface="Times" charset="0"/>
                <a:cs typeface="Times" charset="0"/>
              </a:rPr>
              <a:t> </a:t>
            </a:r>
            <a:r>
              <a:rPr lang="en-US" sz="2000" dirty="0" err="1" smtClean="0">
                <a:solidFill>
                  <a:prstClr val="black"/>
                </a:solidFill>
                <a:latin typeface="Times" charset="0"/>
                <a:ea typeface="Times" charset="0"/>
                <a:cs typeface="Times" charset="0"/>
              </a:rPr>
              <a:t>sapien</a:t>
            </a:r>
            <a:r>
              <a:rPr lang="en-US" sz="2000" dirty="0" smtClean="0">
                <a:solidFill>
                  <a:prstClr val="black"/>
                </a:solidFill>
                <a:latin typeface="Times" charset="0"/>
                <a:ea typeface="Times" charset="0"/>
                <a:cs typeface="Times" charset="0"/>
              </a:rPr>
              <a:t>, et </a:t>
            </a:r>
            <a:r>
              <a:rPr lang="en-US" sz="2000" dirty="0" err="1" smtClean="0">
                <a:solidFill>
                  <a:prstClr val="black"/>
                </a:solidFill>
                <a:latin typeface="Times" charset="0"/>
                <a:ea typeface="Times" charset="0"/>
                <a:cs typeface="Times" charset="0"/>
              </a:rPr>
              <a:t>elementum</a:t>
            </a:r>
            <a:r>
              <a:rPr lang="en-US" sz="2000" dirty="0" smtClean="0">
                <a:solidFill>
                  <a:prstClr val="black"/>
                </a:solidFill>
                <a:latin typeface="Times" charset="0"/>
                <a:ea typeface="Times" charset="0"/>
                <a:cs typeface="Times" charset="0"/>
              </a:rPr>
              <a:t> </a:t>
            </a:r>
            <a:r>
              <a:rPr lang="en-US" sz="2000" dirty="0" err="1" smtClean="0">
                <a:solidFill>
                  <a:prstClr val="black"/>
                </a:solidFill>
                <a:latin typeface="Times" charset="0"/>
                <a:ea typeface="Times" charset="0"/>
                <a:cs typeface="Times" charset="0"/>
              </a:rPr>
              <a:t>massa</a:t>
            </a:r>
            <a:r>
              <a:rPr lang="en-US" sz="2000" dirty="0" smtClean="0">
                <a:solidFill>
                  <a:prstClr val="black"/>
                </a:solidFill>
                <a:latin typeface="Times" charset="0"/>
                <a:ea typeface="Times" charset="0"/>
                <a:cs typeface="Times" charset="0"/>
              </a:rPr>
              <a:t> </a:t>
            </a:r>
            <a:r>
              <a:rPr lang="en-US" sz="2000" dirty="0" err="1" smtClean="0">
                <a:solidFill>
                  <a:prstClr val="black"/>
                </a:solidFill>
                <a:latin typeface="Times" charset="0"/>
                <a:ea typeface="Times" charset="0"/>
                <a:cs typeface="Times" charset="0"/>
              </a:rPr>
              <a:t>mattis</a:t>
            </a:r>
            <a:r>
              <a:rPr lang="en-US" sz="2000" dirty="0" smtClean="0">
                <a:solidFill>
                  <a:prstClr val="black"/>
                </a:solidFill>
                <a:latin typeface="Times" charset="0"/>
                <a:ea typeface="Times" charset="0"/>
                <a:cs typeface="Times" charset="0"/>
              </a:rPr>
              <a:t> </a:t>
            </a:r>
            <a:r>
              <a:rPr lang="en-US" sz="2000" dirty="0" err="1" smtClean="0">
                <a:solidFill>
                  <a:prstClr val="black"/>
                </a:solidFill>
                <a:latin typeface="Times" charset="0"/>
                <a:ea typeface="Times" charset="0"/>
                <a:cs typeface="Times" charset="0"/>
              </a:rPr>
              <a:t>eu</a:t>
            </a:r>
            <a:r>
              <a:rPr lang="en-US" sz="2000" dirty="0" smtClean="0">
                <a:solidFill>
                  <a:prstClr val="black"/>
                </a:solidFill>
                <a:latin typeface="Times" charset="0"/>
                <a:ea typeface="Times" charset="0"/>
                <a:cs typeface="Times" charset="0"/>
              </a:rPr>
              <a:t>. </a:t>
            </a:r>
            <a:r>
              <a:rPr lang="en-US" sz="2000" dirty="0" err="1" smtClean="0">
                <a:solidFill>
                  <a:prstClr val="black"/>
                </a:solidFill>
                <a:latin typeface="Times" charset="0"/>
                <a:ea typeface="Times" charset="0"/>
                <a:cs typeface="Times" charset="0"/>
              </a:rPr>
              <a:t>Sed</a:t>
            </a:r>
            <a:r>
              <a:rPr lang="en-US" sz="2000" dirty="0" smtClean="0">
                <a:solidFill>
                  <a:prstClr val="black"/>
                </a:solidFill>
                <a:latin typeface="Times" charset="0"/>
                <a:ea typeface="Times" charset="0"/>
                <a:cs typeface="Times" charset="0"/>
              </a:rPr>
              <a:t> in </a:t>
            </a:r>
            <a:r>
              <a:rPr lang="en-US" sz="2000" dirty="0" err="1" smtClean="0">
                <a:solidFill>
                  <a:prstClr val="black"/>
                </a:solidFill>
                <a:latin typeface="Times" charset="0"/>
                <a:ea typeface="Times" charset="0"/>
                <a:cs typeface="Times" charset="0"/>
              </a:rPr>
              <a:t>justo</a:t>
            </a:r>
            <a:r>
              <a:rPr lang="en-US" sz="2000" dirty="0" smtClean="0">
                <a:solidFill>
                  <a:prstClr val="black"/>
                </a:solidFill>
                <a:latin typeface="Times" charset="0"/>
                <a:ea typeface="Times" charset="0"/>
                <a:cs typeface="Times" charset="0"/>
              </a:rPr>
              <a:t> </a:t>
            </a:r>
            <a:r>
              <a:rPr lang="en-US" sz="2000" dirty="0" err="1" smtClean="0">
                <a:solidFill>
                  <a:prstClr val="black"/>
                </a:solidFill>
                <a:latin typeface="Times" charset="0"/>
                <a:ea typeface="Times" charset="0"/>
                <a:cs typeface="Times" charset="0"/>
              </a:rPr>
              <a:t>eu</a:t>
            </a:r>
            <a:r>
              <a:rPr lang="en-US" sz="2000" dirty="0" smtClean="0">
                <a:solidFill>
                  <a:prstClr val="black"/>
                </a:solidFill>
                <a:latin typeface="Times" charset="0"/>
                <a:ea typeface="Times" charset="0"/>
                <a:cs typeface="Times" charset="0"/>
              </a:rPr>
              <a:t> </a:t>
            </a:r>
            <a:r>
              <a:rPr lang="en-US" sz="2000" dirty="0" err="1" smtClean="0">
                <a:solidFill>
                  <a:prstClr val="black"/>
                </a:solidFill>
                <a:latin typeface="Times" charset="0"/>
                <a:ea typeface="Times" charset="0"/>
                <a:cs typeface="Times" charset="0"/>
              </a:rPr>
              <a:t>nibh</a:t>
            </a:r>
            <a:r>
              <a:rPr lang="en-US" sz="2000" dirty="0" smtClean="0">
                <a:solidFill>
                  <a:prstClr val="black"/>
                </a:solidFill>
                <a:latin typeface="Times" charset="0"/>
                <a:ea typeface="Times" charset="0"/>
                <a:cs typeface="Times" charset="0"/>
              </a:rPr>
              <a:t> </a:t>
            </a:r>
            <a:r>
              <a:rPr lang="en-US" sz="2000" dirty="0" err="1" smtClean="0">
                <a:solidFill>
                  <a:prstClr val="black"/>
                </a:solidFill>
                <a:latin typeface="Times" charset="0"/>
                <a:ea typeface="Times" charset="0"/>
                <a:cs typeface="Times" charset="0"/>
              </a:rPr>
              <a:t>lacinia</a:t>
            </a:r>
            <a:r>
              <a:rPr lang="en-US" sz="2000" dirty="0" smtClean="0">
                <a:solidFill>
                  <a:prstClr val="black"/>
                </a:solidFill>
                <a:latin typeface="Times" charset="0"/>
                <a:ea typeface="Times" charset="0"/>
                <a:cs typeface="Times" charset="0"/>
              </a:rPr>
              <a:t> </a:t>
            </a:r>
            <a:r>
              <a:rPr lang="en-US" sz="2000" dirty="0" err="1" smtClean="0">
                <a:solidFill>
                  <a:prstClr val="black"/>
                </a:solidFill>
                <a:latin typeface="Times" charset="0"/>
                <a:ea typeface="Times" charset="0"/>
                <a:cs typeface="Times" charset="0"/>
              </a:rPr>
              <a:t>pretium</a:t>
            </a:r>
            <a:r>
              <a:rPr lang="en-US" sz="2000" dirty="0" smtClean="0">
                <a:solidFill>
                  <a:prstClr val="black"/>
                </a:solidFill>
                <a:latin typeface="Times" charset="0"/>
                <a:ea typeface="Times" charset="0"/>
                <a:cs typeface="Times" charset="0"/>
              </a:rPr>
              <a:t>. </a:t>
            </a:r>
            <a:r>
              <a:rPr lang="en-US" sz="2000" dirty="0" err="1" smtClean="0">
                <a:solidFill>
                  <a:prstClr val="black"/>
                </a:solidFill>
                <a:latin typeface="Times" charset="0"/>
                <a:ea typeface="Times" charset="0"/>
                <a:cs typeface="Times" charset="0"/>
              </a:rPr>
              <a:t>Duis</a:t>
            </a:r>
            <a:r>
              <a:rPr lang="en-US" sz="2000" dirty="0" smtClean="0">
                <a:solidFill>
                  <a:prstClr val="black"/>
                </a:solidFill>
                <a:latin typeface="Times" charset="0"/>
                <a:ea typeface="Times" charset="0"/>
                <a:cs typeface="Times" charset="0"/>
              </a:rPr>
              <a:t> ante </a:t>
            </a:r>
            <a:r>
              <a:rPr lang="en-US" sz="2000" dirty="0" err="1" smtClean="0">
                <a:solidFill>
                  <a:prstClr val="black"/>
                </a:solidFill>
                <a:latin typeface="Times" charset="0"/>
                <a:ea typeface="Times" charset="0"/>
                <a:cs typeface="Times" charset="0"/>
              </a:rPr>
              <a:t>tellus</a:t>
            </a:r>
            <a:r>
              <a:rPr lang="en-US" sz="2000" dirty="0" smtClean="0">
                <a:solidFill>
                  <a:prstClr val="black"/>
                </a:solidFill>
                <a:latin typeface="Times" charset="0"/>
                <a:ea typeface="Times" charset="0"/>
                <a:cs typeface="Times" charset="0"/>
              </a:rPr>
              <a:t>, </a:t>
            </a:r>
            <a:r>
              <a:rPr lang="en-US" sz="2000" dirty="0" err="1" smtClean="0">
                <a:solidFill>
                  <a:prstClr val="black"/>
                </a:solidFill>
                <a:latin typeface="Times" charset="0"/>
                <a:ea typeface="Times" charset="0"/>
                <a:cs typeface="Times" charset="0"/>
              </a:rPr>
              <a:t>auctor</a:t>
            </a:r>
            <a:r>
              <a:rPr lang="en-US" sz="2000" dirty="0" smtClean="0">
                <a:solidFill>
                  <a:prstClr val="black"/>
                </a:solidFill>
                <a:latin typeface="Times" charset="0"/>
                <a:ea typeface="Times" charset="0"/>
                <a:cs typeface="Times" charset="0"/>
              </a:rPr>
              <a:t> </a:t>
            </a:r>
            <a:r>
              <a:rPr lang="en-US" sz="2000" dirty="0" err="1" smtClean="0">
                <a:solidFill>
                  <a:prstClr val="black"/>
                </a:solidFill>
                <a:latin typeface="Times" charset="0"/>
                <a:ea typeface="Times" charset="0"/>
                <a:cs typeface="Times" charset="0"/>
              </a:rPr>
              <a:t>eget</a:t>
            </a:r>
            <a:r>
              <a:rPr lang="en-US" sz="2000" dirty="0" smtClean="0">
                <a:solidFill>
                  <a:prstClr val="black"/>
                </a:solidFill>
                <a:latin typeface="Times" charset="0"/>
                <a:ea typeface="Times" charset="0"/>
                <a:cs typeface="Times" charset="0"/>
              </a:rPr>
              <a:t> </a:t>
            </a:r>
            <a:r>
              <a:rPr lang="en-US" sz="2000" dirty="0" err="1" smtClean="0">
                <a:solidFill>
                  <a:prstClr val="black"/>
                </a:solidFill>
                <a:latin typeface="Times" charset="0"/>
                <a:ea typeface="Times" charset="0"/>
                <a:cs typeface="Times" charset="0"/>
              </a:rPr>
              <a:t>sapien</a:t>
            </a:r>
            <a:r>
              <a:rPr lang="en-US" sz="2000" dirty="0" smtClean="0">
                <a:solidFill>
                  <a:prstClr val="black"/>
                </a:solidFill>
                <a:latin typeface="Times" charset="0"/>
                <a:ea typeface="Times" charset="0"/>
                <a:cs typeface="Times" charset="0"/>
              </a:rPr>
              <a:t> non.</a:t>
            </a:r>
          </a:p>
          <a:p>
            <a:endParaRPr lang="en-US" sz="2000" dirty="0" smtClean="0">
              <a:solidFill>
                <a:prstClr val="black"/>
              </a:solidFill>
              <a:latin typeface="Times" charset="0"/>
              <a:ea typeface="Times" charset="0"/>
              <a:cs typeface="Times"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latin typeface="Times" charset="0"/>
                <a:ea typeface="Times" charset="0"/>
                <a:cs typeface="Times" charset="0"/>
              </a:rPr>
              <a:t>Phasellus</a:t>
            </a:r>
            <a:r>
              <a:rPr lang="en-US" sz="2000" dirty="0" smtClean="0">
                <a:latin typeface="Times" charset="0"/>
                <a:ea typeface="Times" charset="0"/>
                <a:cs typeface="Times" charset="0"/>
              </a:rPr>
              <a:t> </a:t>
            </a:r>
            <a:r>
              <a:rPr lang="en-US" sz="2000" dirty="0" err="1" smtClean="0">
                <a:latin typeface="Times" charset="0"/>
                <a:ea typeface="Times" charset="0"/>
                <a:cs typeface="Times" charset="0"/>
              </a:rPr>
              <a:t>eu</a:t>
            </a:r>
            <a:r>
              <a:rPr lang="en-US" sz="2000" dirty="0" smtClean="0">
                <a:latin typeface="Times" charset="0"/>
                <a:ea typeface="Times" charset="0"/>
                <a:cs typeface="Times" charset="0"/>
              </a:rPr>
              <a:t> </a:t>
            </a:r>
            <a:r>
              <a:rPr lang="en-US" sz="2000" dirty="0" err="1" smtClean="0">
                <a:latin typeface="Times" charset="0"/>
                <a:ea typeface="Times" charset="0"/>
                <a:cs typeface="Times" charset="0"/>
              </a:rPr>
              <a:t>laoreet</a:t>
            </a:r>
            <a:r>
              <a:rPr lang="en-US" sz="2000" dirty="0" smtClean="0">
                <a:latin typeface="Times" charset="0"/>
                <a:ea typeface="Times" charset="0"/>
                <a:cs typeface="Times" charset="0"/>
              </a:rPr>
              <a:t> </a:t>
            </a:r>
            <a:r>
              <a:rPr lang="en-US" sz="2000" dirty="0" err="1" smtClean="0">
                <a:latin typeface="Times" charset="0"/>
                <a:ea typeface="Times" charset="0"/>
                <a:cs typeface="Times" charset="0"/>
              </a:rPr>
              <a:t>nibh</a:t>
            </a:r>
            <a:r>
              <a:rPr lang="en-US" sz="2000" dirty="0" smtClean="0">
                <a:latin typeface="Times" charset="0"/>
                <a:ea typeface="Times" charset="0"/>
                <a:cs typeface="Times" charset="0"/>
              </a:rPr>
              <a:t>, </a:t>
            </a:r>
            <a:r>
              <a:rPr lang="en-US" sz="2000" dirty="0" err="1" smtClean="0">
                <a:latin typeface="Times" charset="0"/>
                <a:ea typeface="Times" charset="0"/>
                <a:cs typeface="Times" charset="0"/>
              </a:rPr>
              <a:t>sed</a:t>
            </a:r>
            <a:r>
              <a:rPr lang="en-US" sz="2000" dirty="0" smtClean="0">
                <a:latin typeface="Times" charset="0"/>
                <a:ea typeface="Times" charset="0"/>
                <a:cs typeface="Times" charset="0"/>
              </a:rPr>
              <a:t> </a:t>
            </a:r>
            <a:r>
              <a:rPr lang="en-US" sz="2000" dirty="0" err="1" smtClean="0">
                <a:latin typeface="Times" charset="0"/>
                <a:ea typeface="Times" charset="0"/>
                <a:cs typeface="Times" charset="0"/>
              </a:rPr>
              <a:t>pulvinar</a:t>
            </a:r>
            <a:r>
              <a:rPr lang="en-US" sz="2000" dirty="0" smtClean="0">
                <a:latin typeface="Times" charset="0"/>
                <a:ea typeface="Times" charset="0"/>
                <a:cs typeface="Times" charset="0"/>
              </a:rPr>
              <a:t> </a:t>
            </a:r>
            <a:r>
              <a:rPr lang="en-US" sz="2000" dirty="0" err="1" smtClean="0">
                <a:latin typeface="Times" charset="0"/>
                <a:ea typeface="Times" charset="0"/>
                <a:cs typeface="Times" charset="0"/>
              </a:rPr>
              <a:t>metus</a:t>
            </a:r>
            <a:r>
              <a:rPr lang="en-US" sz="2000" dirty="0" smtClean="0">
                <a:latin typeface="Times" charset="0"/>
                <a:ea typeface="Times" charset="0"/>
                <a:cs typeface="Times" charset="0"/>
              </a:rPr>
              <a:t>. </a:t>
            </a:r>
            <a:r>
              <a:rPr lang="en-US" sz="2000" dirty="0" err="1" smtClean="0">
                <a:latin typeface="Times" charset="0"/>
                <a:ea typeface="Times" charset="0"/>
                <a:cs typeface="Times" charset="0"/>
              </a:rPr>
              <a:t>Mauris</a:t>
            </a:r>
            <a:r>
              <a:rPr lang="en-US" sz="2000" dirty="0" smtClean="0">
                <a:latin typeface="Times" charset="0"/>
                <a:ea typeface="Times" charset="0"/>
                <a:cs typeface="Times" charset="0"/>
              </a:rPr>
              <a:t> id </a:t>
            </a:r>
            <a:r>
              <a:rPr lang="en-US" sz="2000" dirty="0" err="1" smtClean="0">
                <a:latin typeface="Times" charset="0"/>
                <a:ea typeface="Times" charset="0"/>
                <a:cs typeface="Times" charset="0"/>
              </a:rPr>
              <a:t>aliquam</a:t>
            </a:r>
            <a:r>
              <a:rPr lang="en-US" sz="2000" dirty="0" smtClean="0">
                <a:latin typeface="Times" charset="0"/>
                <a:ea typeface="Times" charset="0"/>
                <a:cs typeface="Times" charset="0"/>
              </a:rPr>
              <a:t> </a:t>
            </a:r>
            <a:r>
              <a:rPr lang="en-US" sz="2000" dirty="0" err="1" smtClean="0">
                <a:latin typeface="Times" charset="0"/>
                <a:ea typeface="Times" charset="0"/>
                <a:cs typeface="Times" charset="0"/>
              </a:rPr>
              <a:t>tellus</a:t>
            </a:r>
            <a:r>
              <a:rPr lang="en-US" sz="2000" dirty="0" smtClean="0">
                <a:latin typeface="Times" charset="0"/>
                <a:ea typeface="Times" charset="0"/>
                <a:cs typeface="Times" charset="0"/>
              </a:rPr>
              <a:t>. </a:t>
            </a:r>
            <a:r>
              <a:rPr lang="en-US" sz="2000" dirty="0" err="1" smtClean="0">
                <a:latin typeface="Times" charset="0"/>
                <a:ea typeface="Times" charset="0"/>
                <a:cs typeface="Times" charset="0"/>
              </a:rPr>
              <a:t>Vestibulum</a:t>
            </a:r>
            <a:r>
              <a:rPr lang="en-US" sz="2000" dirty="0" smtClean="0">
                <a:latin typeface="Times" charset="0"/>
                <a:ea typeface="Times" charset="0"/>
                <a:cs typeface="Times" charset="0"/>
              </a:rPr>
              <a:t> at </a:t>
            </a:r>
            <a:r>
              <a:rPr lang="en-US" sz="2000" dirty="0" err="1" smtClean="0">
                <a:latin typeface="Times" charset="0"/>
                <a:ea typeface="Times" charset="0"/>
                <a:cs typeface="Times" charset="0"/>
              </a:rPr>
              <a:t>diam</a:t>
            </a:r>
            <a:r>
              <a:rPr lang="en-US" sz="2000" dirty="0" smtClean="0">
                <a:latin typeface="Times" charset="0"/>
                <a:ea typeface="Times" charset="0"/>
                <a:cs typeface="Times" charset="0"/>
              </a:rPr>
              <a:t> </a:t>
            </a:r>
            <a:r>
              <a:rPr lang="en-US" sz="2000" dirty="0" err="1" smtClean="0">
                <a:latin typeface="Times" charset="0"/>
                <a:ea typeface="Times" charset="0"/>
                <a:cs typeface="Times" charset="0"/>
              </a:rPr>
              <a:t>molestie</a:t>
            </a:r>
            <a:r>
              <a:rPr lang="en-US" sz="2000" dirty="0" smtClean="0">
                <a:latin typeface="Times" charset="0"/>
                <a:ea typeface="Times" charset="0"/>
                <a:cs typeface="Times" charset="0"/>
              </a:rPr>
              <a:t>, </a:t>
            </a:r>
            <a:r>
              <a:rPr lang="en-US" sz="2000" dirty="0" err="1" smtClean="0">
                <a:latin typeface="Times" charset="0"/>
                <a:ea typeface="Times" charset="0"/>
                <a:cs typeface="Times" charset="0"/>
              </a:rPr>
              <a:t>euismod</a:t>
            </a:r>
            <a:r>
              <a:rPr lang="en-US" sz="2000" dirty="0" smtClean="0">
                <a:latin typeface="Times" charset="0"/>
                <a:ea typeface="Times" charset="0"/>
                <a:cs typeface="Times" charset="0"/>
              </a:rPr>
              <a:t> </a:t>
            </a:r>
            <a:r>
              <a:rPr lang="en-US" sz="2000" dirty="0" err="1" smtClean="0">
                <a:latin typeface="Times" charset="0"/>
                <a:ea typeface="Times" charset="0"/>
                <a:cs typeface="Times" charset="0"/>
              </a:rPr>
              <a:t>mauris</a:t>
            </a:r>
            <a:r>
              <a:rPr lang="en-US" sz="2000" dirty="0" smtClean="0">
                <a:latin typeface="Times" charset="0"/>
                <a:ea typeface="Times" charset="0"/>
                <a:cs typeface="Times" charset="0"/>
              </a:rPr>
              <a:t> </a:t>
            </a:r>
            <a:r>
              <a:rPr lang="en-US" sz="2000" dirty="0" err="1" smtClean="0">
                <a:latin typeface="Times" charset="0"/>
                <a:ea typeface="Times" charset="0"/>
                <a:cs typeface="Times" charset="0"/>
              </a:rPr>
              <a:t>interdum</a:t>
            </a:r>
            <a:r>
              <a:rPr lang="en-US" sz="2000" dirty="0" smtClean="0">
                <a:latin typeface="Times" charset="0"/>
                <a:ea typeface="Times" charset="0"/>
                <a:cs typeface="Times" charset="0"/>
              </a:rPr>
              <a:t>, </a:t>
            </a:r>
            <a:r>
              <a:rPr lang="en-US" sz="2000" dirty="0" err="1" smtClean="0">
                <a:latin typeface="Times" charset="0"/>
                <a:ea typeface="Times" charset="0"/>
                <a:cs typeface="Times" charset="0"/>
              </a:rPr>
              <a:t>condimentum</a:t>
            </a:r>
            <a:r>
              <a:rPr lang="en-US" sz="2000" dirty="0" smtClean="0">
                <a:latin typeface="Times" charset="0"/>
                <a:ea typeface="Times" charset="0"/>
                <a:cs typeface="Times" charset="0"/>
              </a:rPr>
              <a:t> </a:t>
            </a:r>
            <a:r>
              <a:rPr lang="en-US" sz="2000" dirty="0" err="1" smtClean="0">
                <a:latin typeface="Times" charset="0"/>
                <a:ea typeface="Times" charset="0"/>
                <a:cs typeface="Times" charset="0"/>
              </a:rPr>
              <a:t>leo</a:t>
            </a:r>
            <a:r>
              <a:rPr lang="en-US" sz="2000" dirty="0" smtClean="0">
                <a:latin typeface="Times" charset="0"/>
                <a:ea typeface="Times" charset="0"/>
                <a:cs typeface="Times" charset="0"/>
              </a:rPr>
              <a:t>. </a:t>
            </a:r>
            <a:r>
              <a:rPr lang="en-US" sz="2000" dirty="0" err="1" smtClean="0">
                <a:latin typeface="Times" charset="0"/>
                <a:ea typeface="Times" charset="0"/>
                <a:cs typeface="Times" charset="0"/>
              </a:rPr>
              <a:t>Mauris</a:t>
            </a:r>
            <a:r>
              <a:rPr lang="en-US" sz="2000" dirty="0" smtClean="0">
                <a:latin typeface="Times" charset="0"/>
                <a:ea typeface="Times" charset="0"/>
                <a:cs typeface="Times" charset="0"/>
              </a:rPr>
              <a:t> </a:t>
            </a:r>
            <a:r>
              <a:rPr lang="en-US" sz="2000" dirty="0" err="1" smtClean="0">
                <a:latin typeface="Times" charset="0"/>
                <a:ea typeface="Times" charset="0"/>
                <a:cs typeface="Times" charset="0"/>
              </a:rPr>
              <a:t>auctor</a:t>
            </a:r>
            <a:r>
              <a:rPr lang="en-US" sz="2000" dirty="0" smtClean="0">
                <a:latin typeface="Times" charset="0"/>
                <a:ea typeface="Times" charset="0"/>
                <a:cs typeface="Times" charset="0"/>
              </a:rPr>
              <a:t> ligula ante, </a:t>
            </a:r>
            <a:r>
              <a:rPr lang="en-US" sz="2000" dirty="0" err="1" smtClean="0">
                <a:latin typeface="Times" charset="0"/>
                <a:ea typeface="Times" charset="0"/>
                <a:cs typeface="Times" charset="0"/>
              </a:rPr>
              <a:t>nec</a:t>
            </a:r>
            <a:r>
              <a:rPr lang="en-US" sz="2000" dirty="0" smtClean="0">
                <a:latin typeface="Times" charset="0"/>
                <a:ea typeface="Times" charset="0"/>
                <a:cs typeface="Times" charset="0"/>
              </a:rPr>
              <a:t> </a:t>
            </a:r>
            <a:r>
              <a:rPr lang="en-US" sz="2000" dirty="0" err="1" smtClean="0">
                <a:latin typeface="Times" charset="0"/>
                <a:ea typeface="Times" charset="0"/>
                <a:cs typeface="Times" charset="0"/>
              </a:rPr>
              <a:t>aliquam</a:t>
            </a:r>
            <a:r>
              <a:rPr lang="en-US" sz="2000" dirty="0" smtClean="0">
                <a:latin typeface="Times" charset="0"/>
                <a:ea typeface="Times" charset="0"/>
                <a:cs typeface="Times" charset="0"/>
              </a:rPr>
              <a:t> ligula pharetra vitae. Maecenas et ante sit </a:t>
            </a:r>
            <a:r>
              <a:rPr lang="en-US" sz="2000" dirty="0" err="1" smtClean="0">
                <a:latin typeface="Times" charset="0"/>
                <a:ea typeface="Times" charset="0"/>
                <a:cs typeface="Times" charset="0"/>
              </a:rPr>
              <a:t>amet</a:t>
            </a:r>
            <a:r>
              <a:rPr lang="en-US" sz="2000" dirty="0" smtClean="0">
                <a:latin typeface="Times" charset="0"/>
                <a:ea typeface="Times" charset="0"/>
                <a:cs typeface="Times" charset="0"/>
              </a:rPr>
              <a:t> </a:t>
            </a:r>
            <a:r>
              <a:rPr lang="en-US" sz="2000" dirty="0" err="1" smtClean="0">
                <a:latin typeface="Times" charset="0"/>
                <a:ea typeface="Times" charset="0"/>
                <a:cs typeface="Times" charset="0"/>
              </a:rPr>
              <a:t>tortor</a:t>
            </a:r>
            <a:r>
              <a:rPr lang="en-US" sz="2000" dirty="0" smtClean="0">
                <a:latin typeface="Times" charset="0"/>
                <a:ea typeface="Times" charset="0"/>
                <a:cs typeface="Times" charset="0"/>
              </a:rPr>
              <a:t> </a:t>
            </a:r>
            <a:r>
              <a:rPr lang="en-US" sz="2000" dirty="0" err="1" smtClean="0">
                <a:latin typeface="Times" charset="0"/>
                <a:ea typeface="Times" charset="0"/>
                <a:cs typeface="Times" charset="0"/>
              </a:rPr>
              <a:t>pellentesque</a:t>
            </a:r>
            <a:r>
              <a:rPr lang="en-US" sz="2000" dirty="0" smtClean="0">
                <a:latin typeface="Times" charset="0"/>
                <a:ea typeface="Times" charset="0"/>
                <a:cs typeface="Times" charset="0"/>
              </a:rPr>
              <a:t> </a:t>
            </a:r>
            <a:r>
              <a:rPr lang="en-US" sz="2000" dirty="0" err="1" smtClean="0">
                <a:latin typeface="Times" charset="0"/>
                <a:ea typeface="Times" charset="0"/>
                <a:cs typeface="Times" charset="0"/>
              </a:rPr>
              <a:t>dapibus</a:t>
            </a:r>
            <a:r>
              <a:rPr lang="en-US" sz="2000" dirty="0" smtClean="0">
                <a:latin typeface="Times" charset="0"/>
                <a:ea typeface="Times" charset="0"/>
                <a:cs typeface="Times" charset="0"/>
              </a:rPr>
              <a:t> et sit </a:t>
            </a:r>
            <a:r>
              <a:rPr lang="en-US" sz="2000" dirty="0" err="1" smtClean="0">
                <a:latin typeface="Times" charset="0"/>
                <a:ea typeface="Times" charset="0"/>
                <a:cs typeface="Times" charset="0"/>
              </a:rPr>
              <a:t>amet</a:t>
            </a:r>
            <a:r>
              <a:rPr lang="en-US" sz="2000" dirty="0" smtClean="0">
                <a:latin typeface="Times" charset="0"/>
                <a:ea typeface="Times" charset="0"/>
                <a:cs typeface="Times" charset="0"/>
              </a:rPr>
              <a:t> quam.</a:t>
            </a:r>
          </a:p>
          <a:p>
            <a:endParaRPr lang="en-US" sz="2000" dirty="0">
              <a:solidFill>
                <a:prstClr val="black"/>
              </a:solidFill>
              <a:latin typeface="Times" charset="0"/>
              <a:ea typeface="Times" charset="0"/>
              <a:cs typeface="Times" charset="0"/>
            </a:endParaRPr>
          </a:p>
        </p:txBody>
      </p:sp>
    </p:spTree>
    <p:extLst>
      <p:ext uri="{BB962C8B-B14F-4D97-AF65-F5344CB8AC3E}">
        <p14:creationId xmlns:p14="http://schemas.microsoft.com/office/powerpoint/2010/main" val="427092985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xmlns="" id="{4B45795A-61E1-41F4-BB0C-7A3CB769A0F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xmlns=""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Tree>
    <p:extLst>
      <p:ext uri="{BB962C8B-B14F-4D97-AF65-F5344CB8AC3E}">
        <p14:creationId xmlns:p14="http://schemas.microsoft.com/office/powerpoint/2010/main" val="188080787"/>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xmlns="" id="{8B4AA0F5-B965-47B9-B756-286227195B1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xmlns="" id="{31B4E10C-7ED6-40E5-BC36-3BAD047E882A}"/>
              </a:ext>
            </a:extLst>
          </p:cNvPr>
          <p:cNvSpPr/>
          <p:nvPr userDrawn="1"/>
        </p:nvSpPr>
        <p:spPr>
          <a:xfrm>
            <a:off x="6378298" y="-6222"/>
            <a:ext cx="5808662" cy="6864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96960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 </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997147" y="3293071"/>
            <a:ext cx="4570965"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
        <p:nvSpPr>
          <p:cNvPr id="4" name="Text Placeholder 3">
            <a:extLst>
              <a:ext uri="{FF2B5EF4-FFF2-40B4-BE49-F238E27FC236}">
                <a16:creationId xmlns:a16="http://schemas.microsoft.com/office/drawing/2014/main" xmlns="" id="{520E3867-9F8B-4AF7-8E27-F22F7C58E37D}"/>
              </a:ext>
            </a:extLst>
          </p:cNvPr>
          <p:cNvSpPr>
            <a:spLocks noGrp="1"/>
          </p:cNvSpPr>
          <p:nvPr>
            <p:ph type="body" sz="quarter" idx="13" hasCustomPrompt="1"/>
          </p:nvPr>
        </p:nvSpPr>
        <p:spPr>
          <a:xfrm>
            <a:off x="6997148" y="2135779"/>
            <a:ext cx="4570965" cy="804052"/>
          </a:xfrm>
        </p:spPr>
        <p:txBody>
          <a:bodyPr tIns="54000"/>
          <a:lstStyle>
            <a:lvl1pPr>
              <a:lnSpc>
                <a:spcPct val="110000"/>
              </a:lnSpc>
              <a:defRPr sz="1800" b="0">
                <a:solidFill>
                  <a:schemeClr val="tx1"/>
                </a:solidFill>
                <a:latin typeface="+mj-lt"/>
              </a:defRPr>
            </a:lvl1pPr>
            <a:lvl2pPr>
              <a:defRPr b="0">
                <a:solidFill>
                  <a:schemeClr val="tx1"/>
                </a:solidFill>
                <a:latin typeface="+mj-lt"/>
              </a:defRPr>
            </a:lvl2pPr>
            <a:lvl3pPr>
              <a:defRPr b="0">
                <a:solidFill>
                  <a:schemeClr val="tx1"/>
                </a:solidFill>
                <a:latin typeface="+mj-lt"/>
              </a:defRPr>
            </a:lvl3pPr>
            <a:lvl4pPr>
              <a:defRPr b="0">
                <a:solidFill>
                  <a:schemeClr val="tx1"/>
                </a:solidFill>
                <a:latin typeface="+mj-lt"/>
              </a:defRPr>
            </a:lvl4pPr>
            <a:lvl5pPr>
              <a:defRPr b="0">
                <a:solidFill>
                  <a:schemeClr val="tx1"/>
                </a:solidFill>
                <a:latin typeface="+mj-lt"/>
              </a:defRPr>
            </a:lvl5pPr>
          </a:lstStyle>
          <a:p>
            <a:pPr lvl="0"/>
            <a:r>
              <a:rPr lang="en-US" dirty="0"/>
              <a:t>Click to add subtitle</a:t>
            </a:r>
          </a:p>
        </p:txBody>
      </p:sp>
    </p:spTree>
    <p:extLst>
      <p:ext uri="{BB962C8B-B14F-4D97-AF65-F5344CB8AC3E}">
        <p14:creationId xmlns:p14="http://schemas.microsoft.com/office/powerpoint/2010/main" val="4036848615"/>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right">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B1A2A7B4-2F7F-40D0-8490-C4E532B7384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xmlns="" id="{31B4E10C-7ED6-40E5-BC36-3BAD047E882A}"/>
              </a:ext>
            </a:extLst>
          </p:cNvPr>
          <p:cNvSpPr/>
          <p:nvPr userDrawn="1"/>
        </p:nvSpPr>
        <p:spPr>
          <a:xfrm>
            <a:off x="-12440" y="2127380"/>
            <a:ext cx="6426000" cy="4730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30712" y="2671551"/>
            <a:ext cx="5253253" cy="1584325"/>
          </a:xfrm>
        </p:spPr>
        <p:txBody>
          <a:bodyPr tIns="36000" anchor="t" anchorCtr="0"/>
          <a:lstStyle>
            <a:lvl1pPr algn="l">
              <a:lnSpc>
                <a:spcPct val="110000"/>
              </a:lnSpc>
              <a:defRPr sz="3000"/>
            </a:lvl1pPr>
          </a:lstStyle>
          <a:p>
            <a:r>
              <a:rPr lang="en-US"/>
              <a:t>Click to edit Master title style</a:t>
            </a:r>
            <a:endParaRPr lang="en-GB" dirty="0"/>
          </a:p>
        </p:txBody>
      </p:sp>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6383338" y="-6222"/>
            <a:ext cx="5808662" cy="6864221"/>
          </a:xfrm>
          <a:solidFill>
            <a:schemeClr val="bg2"/>
          </a:solidFill>
        </p:spPr>
        <p:txBody>
          <a:bodyPr tIns="1260000"/>
          <a:lstStyle>
            <a:lvl1pPr algn="ctr">
              <a:defRPr b="0"/>
            </a:lvl1pPr>
          </a:lstStyle>
          <a:p>
            <a:r>
              <a:rPr lang="en-US"/>
              <a:t>Click icon to add picture</a:t>
            </a:r>
            <a:endParaRPr lang="en-GB"/>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3538325" y="5969521"/>
            <a:ext cx="2792137"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23887" y="5700128"/>
            <a:ext cx="2914440"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23886" y="6023592"/>
            <a:ext cx="2914439"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Tree>
    <p:extLst>
      <p:ext uri="{BB962C8B-B14F-4D97-AF65-F5344CB8AC3E}">
        <p14:creationId xmlns:p14="http://schemas.microsoft.com/office/powerpoint/2010/main" val="3661378748"/>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with image right">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B1A2A7B4-2F7F-40D0-8490-C4E532B7384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xmlns="" id="{31B4E10C-7ED6-40E5-BC36-3BAD047E882A}"/>
              </a:ext>
            </a:extLst>
          </p:cNvPr>
          <p:cNvSpPr/>
          <p:nvPr userDrawn="1"/>
        </p:nvSpPr>
        <p:spPr>
          <a:xfrm>
            <a:off x="-12440" y="2127380"/>
            <a:ext cx="6426000" cy="4730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30712" y="2671551"/>
            <a:ext cx="5253253"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6383338" y="-6222"/>
            <a:ext cx="5808662" cy="6864221"/>
          </a:xfrm>
          <a:solidFill>
            <a:schemeClr val="bg2"/>
          </a:solidFill>
        </p:spPr>
        <p:txBody>
          <a:bodyPr tIns="1260000"/>
          <a:lstStyle>
            <a:lvl1pPr algn="ctr">
              <a:defRPr b="0"/>
            </a:lvl1pPr>
          </a:lstStyle>
          <a:p>
            <a:endParaRPr lang="en-GB"/>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3538325" y="5969521"/>
            <a:ext cx="2792137"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23887" y="5700128"/>
            <a:ext cx="2914440"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23886" y="6023592"/>
            <a:ext cx="2914439"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Tree>
    <p:extLst>
      <p:ext uri="{BB962C8B-B14F-4D97-AF65-F5344CB8AC3E}">
        <p14:creationId xmlns:p14="http://schemas.microsoft.com/office/powerpoint/2010/main" val="1546812152"/>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no im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C533898-A5B7-49FA-9903-6CC05584FFE1}"/>
              </a:ext>
            </a:extLst>
          </p:cNvPr>
          <p:cNvSpPr/>
          <p:nvPr userDrawn="1"/>
        </p:nvSpPr>
        <p:spPr>
          <a:xfrm>
            <a:off x="0" y="-13252"/>
            <a:ext cx="12192000" cy="688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a:extLst>
              <a:ext uri="{FF2B5EF4-FFF2-40B4-BE49-F238E27FC236}">
                <a16:creationId xmlns:a16="http://schemas.microsoft.com/office/drawing/2014/main" xmlns="" id="{892AFE2D-CF55-40BC-B8AA-02B0503BD55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xmlns=""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pic>
        <p:nvPicPr>
          <p:cNvPr id="16" name="Graphic 15">
            <a:extLst>
              <a:ext uri="{FF2B5EF4-FFF2-40B4-BE49-F238E27FC236}">
                <a16:creationId xmlns:a16="http://schemas.microsoft.com/office/drawing/2014/main" xmlns="" id="{3CEA104D-40B4-4E19-AA7C-1B1A2D419A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354889"/>
            <a:ext cx="6395778" cy="2142000"/>
          </a:xfrm>
          <a:prstGeom prst="rect">
            <a:avLst/>
          </a:prstGeom>
        </p:spPr>
      </p:pic>
      <p:pic>
        <p:nvPicPr>
          <p:cNvPr id="18" name="Graphic 17">
            <a:extLst>
              <a:ext uri="{FF2B5EF4-FFF2-40B4-BE49-F238E27FC236}">
                <a16:creationId xmlns:a16="http://schemas.microsoft.com/office/drawing/2014/main" xmlns="" id="{8F12DF8E-1D1E-46C2-96EF-7CB6A11D60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4716000"/>
            <a:ext cx="6395778" cy="2142000"/>
          </a:xfrm>
          <a:prstGeom prst="rect">
            <a:avLst/>
          </a:prstGeom>
        </p:spPr>
      </p:pic>
    </p:spTree>
    <p:extLst>
      <p:ext uri="{BB962C8B-B14F-4D97-AF65-F5344CB8AC3E}">
        <p14:creationId xmlns:p14="http://schemas.microsoft.com/office/powerpoint/2010/main" val="2921927798"/>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with black backgroun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17D8F64E-309F-4565-8B15-12332366A86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xmlns=""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Tree>
    <p:extLst>
      <p:ext uri="{BB962C8B-B14F-4D97-AF65-F5344CB8AC3E}">
        <p14:creationId xmlns:p14="http://schemas.microsoft.com/office/powerpoint/2010/main" val="3545818778"/>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Text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8" y="1863306"/>
            <a:ext cx="10944225" cy="4059657"/>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11923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8" y="1863306"/>
            <a:ext cx="10944225"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16444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Text Black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8" y="1863306"/>
            <a:ext cx="10944224" cy="4059657"/>
          </a:xfrm>
        </p:spPr>
        <p:txBody>
          <a:bodyPr numCol="2" spcCol="720000"/>
          <a:lstStyle>
            <a:lvl1pPr>
              <a:defRPr>
                <a:solidFill>
                  <a:schemeClr val="tx1"/>
                </a:solidFill>
              </a:defRPr>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2500362"/>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Tex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8" y="1863306"/>
            <a:ext cx="10944224" cy="4059657"/>
          </a:xfrm>
        </p:spPr>
        <p:txBody>
          <a:bodyPr numCol="2" spcCol="720000"/>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90796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Text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54558"/>
            <a:ext cx="10944224" cy="4068405"/>
          </a:xfrm>
        </p:spPr>
        <p:txBody>
          <a:bodyPr/>
          <a:lstStyle>
            <a:lvl1pPr marL="122238" indent="-122238">
              <a:buFont typeface="Arial" panose="020B0604020202020204" pitchFamily="34" charset="0"/>
              <a:buChar char="•"/>
              <a:defRPr>
                <a:solidFill>
                  <a:schemeClr val="tx1"/>
                </a:solidFill>
              </a:defRPr>
            </a:lvl1pPr>
            <a:lvl2pPr marL="650875" indent="-128588">
              <a:buFont typeface="Arial" panose="020B0604020202020204" pitchFamily="34" charset="0"/>
              <a:buChar char="•"/>
              <a:defRPr/>
            </a:lvl2pPr>
            <a:lvl3pPr marL="1274763" indent="-109538">
              <a:buClr>
                <a:schemeClr val="tx1"/>
              </a:buClr>
              <a:buFont typeface="Arial" panose="020B0604020202020204" pitchFamily="34" charset="0"/>
              <a:buChar char="•"/>
              <a:defRPr>
                <a:solidFill>
                  <a:schemeClr val="tx1"/>
                </a:solidFill>
              </a:defRPr>
            </a:lvl3pPr>
            <a:lvl4pPr marL="1436688" indent="-161925">
              <a:buFont typeface="Arial" panose="020B0604020202020204" pitchFamily="34" charset="0"/>
              <a:buChar char="•"/>
              <a:defRPr/>
            </a:lvl4pPr>
            <a:lvl5pPr marL="1436688" indent="-161925">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042786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Text -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54558"/>
            <a:ext cx="10944223" cy="4068405"/>
          </a:xfrm>
        </p:spPr>
        <p:txBody>
          <a:bodyPr/>
          <a:lstStyle>
            <a:lvl1pPr marL="225425" indent="-225425">
              <a:lnSpc>
                <a:spcPct val="100000"/>
              </a:lnSpc>
              <a:spcBef>
                <a:spcPts val="1200"/>
              </a:spcBef>
              <a:buFont typeface="+mj-lt"/>
              <a:buAutoNum type="arabicPeriod"/>
              <a:defRPr>
                <a:solidFill>
                  <a:schemeClr val="tx1"/>
                </a:solidFill>
              </a:defRPr>
            </a:lvl1pPr>
            <a:lvl2pPr marL="222250" indent="0">
              <a:lnSpc>
                <a:spcPct val="100000"/>
              </a:lnSpc>
              <a:spcBef>
                <a:spcPts val="0"/>
              </a:spcBef>
              <a:buFontTx/>
              <a:buNone/>
              <a:defRPr/>
            </a:lvl2pPr>
            <a:lvl3pPr marL="1508125" indent="-342900">
              <a:buClr>
                <a:schemeClr val="accent1"/>
              </a:buClr>
              <a:buFont typeface="+mj-lt"/>
              <a:buAutoNum type="arabicPeriod"/>
              <a:defRPr>
                <a:solidFill>
                  <a:schemeClr val="accent1"/>
                </a:solidFill>
              </a:defRPr>
            </a:lvl3pPr>
            <a:lvl4pPr marL="1617663" indent="-342900">
              <a:buFont typeface="+mj-lt"/>
              <a:buAutoNum type="arabicPeriod"/>
              <a:defRPr/>
            </a:lvl4pPr>
            <a:lvl5pPr marL="1617663" indent="-342900">
              <a:buFont typeface="+mj-lt"/>
              <a:buAutoNum type="arabicPeriod"/>
              <a:defRPr/>
            </a:lvl5pPr>
          </a:lstStyle>
          <a:p>
            <a:pPr lvl="0"/>
            <a:r>
              <a:rPr lang="en-US" dirty="0"/>
              <a:t>Click to edit Master text styles</a:t>
            </a:r>
          </a:p>
          <a:p>
            <a:pPr lvl="1"/>
            <a:r>
              <a:rPr lang="en-US" dirty="0"/>
              <a:t/>
            </a:r>
            <a:br>
              <a:rPr lang="en-US" dirty="0"/>
            </a:br>
            <a:endParaRPr lang="en-US" dirty="0"/>
          </a:p>
        </p:txBody>
      </p:sp>
    </p:spTree>
    <p:extLst>
      <p:ext uri="{BB962C8B-B14F-4D97-AF65-F5344CB8AC3E}">
        <p14:creationId xmlns:p14="http://schemas.microsoft.com/office/powerpoint/2010/main" val="3966478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Text -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xmlns="" id="{2BD60870-9DC1-4D5E-B85C-125208EB6746}"/>
              </a:ext>
            </a:extLst>
          </p:cNvPr>
          <p:cNvSpPr>
            <a:spLocks noGrp="1"/>
          </p:cNvSpPr>
          <p:nvPr>
            <p:ph type="pic" sz="quarter" idx="14"/>
          </p:nvPr>
        </p:nvSpPr>
        <p:spPr>
          <a:xfrm>
            <a:off x="7080249" y="0"/>
            <a:ext cx="5111751" cy="616585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904217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no im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C533898-A5B7-49FA-9903-6CC05584FFE1}"/>
              </a:ext>
            </a:extLst>
          </p:cNvPr>
          <p:cNvSpPr/>
          <p:nvPr userDrawn="1"/>
        </p:nvSpPr>
        <p:spPr>
          <a:xfrm>
            <a:off x="0" y="-13252"/>
            <a:ext cx="12192000" cy="688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a:extLst>
              <a:ext uri="{FF2B5EF4-FFF2-40B4-BE49-F238E27FC236}">
                <a16:creationId xmlns:a16="http://schemas.microsoft.com/office/drawing/2014/main" xmlns="" id="{892AFE2D-CF55-40BC-B8AA-02B0503BD55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xmlns=""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a:t>Click to edit Master title style</a:t>
            </a:r>
            <a:endParaRPr lang="en-GB" dirty="0"/>
          </a:p>
        </p:txBody>
      </p:sp>
      <p:pic>
        <p:nvPicPr>
          <p:cNvPr id="16" name="Graphic 15">
            <a:extLst>
              <a:ext uri="{FF2B5EF4-FFF2-40B4-BE49-F238E27FC236}">
                <a16:creationId xmlns:a16="http://schemas.microsoft.com/office/drawing/2014/main" xmlns="" id="{3CEA104D-40B4-4E19-AA7C-1B1A2D419A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354889"/>
            <a:ext cx="6395778" cy="2142000"/>
          </a:xfrm>
          <a:prstGeom prst="rect">
            <a:avLst/>
          </a:prstGeom>
        </p:spPr>
      </p:pic>
      <p:pic>
        <p:nvPicPr>
          <p:cNvPr id="18" name="Graphic 17">
            <a:extLst>
              <a:ext uri="{FF2B5EF4-FFF2-40B4-BE49-F238E27FC236}">
                <a16:creationId xmlns:a16="http://schemas.microsoft.com/office/drawing/2014/main" xmlns="" id="{8F12DF8E-1D1E-46C2-96EF-7CB6A11D60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4716000"/>
            <a:ext cx="6395778" cy="2142000"/>
          </a:xfrm>
          <a:prstGeom prst="rect">
            <a:avLst/>
          </a:prstGeom>
        </p:spPr>
      </p:pic>
    </p:spTree>
    <p:extLst>
      <p:ext uri="{BB962C8B-B14F-4D97-AF65-F5344CB8AC3E}">
        <p14:creationId xmlns:p14="http://schemas.microsoft.com/office/powerpoint/2010/main" val="4247554166"/>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Text - Image right +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xmlns="" id="{2BD60870-9DC1-4D5E-B85C-125208EB6746}"/>
              </a:ext>
            </a:extLst>
          </p:cNvPr>
          <p:cNvSpPr>
            <a:spLocks noGrp="1"/>
          </p:cNvSpPr>
          <p:nvPr>
            <p:ph type="pic" sz="quarter" idx="14"/>
          </p:nvPr>
        </p:nvSpPr>
        <p:spPr>
          <a:xfrm>
            <a:off x="7080249" y="3069850"/>
            <a:ext cx="5111751" cy="3095999"/>
          </a:xfrm>
          <a:solidFill>
            <a:schemeClr val="bg2"/>
          </a:solidFill>
        </p:spPr>
        <p:txBody>
          <a:bodyPr tIns="540000"/>
          <a:lstStyle>
            <a:lvl1pPr algn="ctr">
              <a:defRPr b="0"/>
            </a:lvl1pPr>
          </a:lstStyle>
          <a:p>
            <a:endParaRPr lang="en-GB"/>
          </a:p>
        </p:txBody>
      </p:sp>
      <p:sp>
        <p:nvSpPr>
          <p:cNvPr id="6" name="Rectangle 5">
            <a:extLst>
              <a:ext uri="{FF2B5EF4-FFF2-40B4-BE49-F238E27FC236}">
                <a16:creationId xmlns:a16="http://schemas.microsoft.com/office/drawing/2014/main" xmlns="" id="{9FB0B089-AEBA-49A9-8E51-15275C38E703}"/>
              </a:ext>
            </a:extLst>
          </p:cNvPr>
          <p:cNvSpPr/>
          <p:nvPr userDrawn="1"/>
        </p:nvSpPr>
        <p:spPr>
          <a:xfrm>
            <a:off x="7080249" y="1"/>
            <a:ext cx="5111751" cy="3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2568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Text - Objec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xmlns="" id="{933A3873-C506-4B1C-A429-7FD987703C6B}"/>
              </a:ext>
            </a:extLst>
          </p:cNvPr>
          <p:cNvSpPr>
            <a:spLocks noGrp="1"/>
          </p:cNvSpPr>
          <p:nvPr>
            <p:ph sz="quarter" idx="15" hasCustomPrompt="1"/>
          </p:nvPr>
        </p:nvSpPr>
        <p:spPr>
          <a:xfrm>
            <a:off x="7080248" y="0"/>
            <a:ext cx="5111751" cy="6174000"/>
          </a:xfrm>
        </p:spPr>
        <p:txBody>
          <a:bodyPr tIns="576000"/>
          <a:lstStyle>
            <a:lvl1pPr algn="ctr">
              <a:defRPr b="0"/>
            </a:lvl1pPr>
          </a:lstStyle>
          <a:p>
            <a:pPr lvl="0"/>
            <a:r>
              <a:rPr lang="en-US" dirty="0"/>
              <a:t>Click to add text or object</a:t>
            </a:r>
          </a:p>
        </p:txBody>
      </p:sp>
    </p:spTree>
    <p:extLst>
      <p:ext uri="{BB962C8B-B14F-4D97-AF65-F5344CB8AC3E}">
        <p14:creationId xmlns:p14="http://schemas.microsoft.com/office/powerpoint/2010/main" val="16035033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BE34EE-3465-493D-B746-97B5937BA13A}"/>
              </a:ext>
            </a:extLst>
          </p:cNvPr>
          <p:cNvSpPr>
            <a:spLocks noGrp="1"/>
          </p:cNvSpPr>
          <p:nvPr>
            <p:ph type="title"/>
          </p:nvPr>
        </p:nvSpPr>
        <p:spPr>
          <a:xfrm>
            <a:off x="623887" y="549275"/>
            <a:ext cx="10944225" cy="730885"/>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7F2B3E03-A68C-403F-BED5-FF9FDA073E67}"/>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9255FCEC-01EE-423A-ADD8-1FA3A95782A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802DA5CE-84D6-46BB-B57A-156F764BE0A1}"/>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Content Placeholder 6">
            <a:extLst>
              <a:ext uri="{FF2B5EF4-FFF2-40B4-BE49-F238E27FC236}">
                <a16:creationId xmlns:a16="http://schemas.microsoft.com/office/drawing/2014/main" xmlns="" id="{E7012A88-7683-4B48-9609-E598547E175E}"/>
              </a:ext>
            </a:extLst>
          </p:cNvPr>
          <p:cNvSpPr>
            <a:spLocks noGrp="1"/>
          </p:cNvSpPr>
          <p:nvPr>
            <p:ph sz="quarter" idx="13"/>
          </p:nvPr>
        </p:nvSpPr>
        <p:spPr>
          <a:xfrm>
            <a:off x="623887" y="1536700"/>
            <a:ext cx="10937875" cy="4032000"/>
          </a:xfrm>
          <a:solidFill>
            <a:schemeClr val="bg1"/>
          </a:solidFill>
          <a:ln w="6350">
            <a:solidFill>
              <a:schemeClr val="accent1"/>
            </a:solidFill>
          </a:ln>
        </p:spPr>
        <p:txBody>
          <a:bodyPr tIns="360000"/>
          <a:lstStyle>
            <a:lvl1pPr algn="ctr">
              <a:defRPr/>
            </a:lvl1pPr>
          </a:lstStyle>
          <a:p>
            <a:pPr lvl="0"/>
            <a:r>
              <a:rPr lang="en-US" dirty="0"/>
              <a:t>Click to edit Master text styles</a:t>
            </a:r>
          </a:p>
        </p:txBody>
      </p:sp>
    </p:spTree>
    <p:extLst>
      <p:ext uri="{BB962C8B-B14F-4D97-AF65-F5344CB8AC3E}">
        <p14:creationId xmlns:p14="http://schemas.microsoft.com/office/powerpoint/2010/main" val="9751060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B0BAF7A-410B-43F9-88E0-547B64A24855}"/>
              </a:ext>
            </a:extLst>
          </p:cNvPr>
          <p:cNvSpPr/>
          <p:nvPr userDrawn="1"/>
        </p:nvSpPr>
        <p:spPr>
          <a:xfrm>
            <a:off x="-14948" y="-15522"/>
            <a:ext cx="12206948" cy="6873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xmlns="" id="{125BA809-7489-4E2D-A256-CA416E45970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5796221" y="-19055"/>
            <a:ext cx="6395778" cy="2142000"/>
          </a:xfrm>
          <a:prstGeom prst="rect">
            <a:avLst/>
          </a:prstGeom>
        </p:spPr>
      </p:pic>
      <p:sp>
        <p:nvSpPr>
          <p:cNvPr id="7" name="Rectangle 6">
            <a:extLst>
              <a:ext uri="{FF2B5EF4-FFF2-40B4-BE49-F238E27FC236}">
                <a16:creationId xmlns:a16="http://schemas.microsoft.com/office/drawing/2014/main" xmlns="" id="{1BE43F64-D719-44E0-970B-207D7B976BFD}"/>
              </a:ext>
            </a:extLst>
          </p:cNvPr>
          <p:cNvSpPr/>
          <p:nvPr userDrawn="1"/>
        </p:nvSpPr>
        <p:spPr>
          <a:xfrm>
            <a:off x="0" y="-15522"/>
            <a:ext cx="5796219" cy="216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78B0C835-D299-41EA-86EC-9F33371D62E3}"/>
              </a:ext>
            </a:extLst>
          </p:cNvPr>
          <p:cNvSpPr/>
          <p:nvPr userDrawn="1"/>
        </p:nvSpPr>
        <p:spPr>
          <a:xfrm>
            <a:off x="-29898" y="2119744"/>
            <a:ext cx="12221897" cy="4738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8F4DC6C0-736A-4DAD-97BD-363E40C125DD}"/>
              </a:ext>
            </a:extLst>
          </p:cNvPr>
          <p:cNvSpPr>
            <a:spLocks noGrp="1"/>
          </p:cNvSpPr>
          <p:nvPr>
            <p:ph type="title"/>
          </p:nvPr>
        </p:nvSpPr>
        <p:spPr>
          <a:xfrm>
            <a:off x="623887" y="2615819"/>
            <a:ext cx="5757200" cy="1141413"/>
          </a:xfrm>
        </p:spPr>
        <p:txBody>
          <a:bodyPr/>
          <a:lstStyle>
            <a:lvl1pPr>
              <a:lnSpc>
                <a:spcPct val="100000"/>
              </a:lnSpc>
              <a:defRPr/>
            </a:lvl1pPr>
          </a:lstStyle>
          <a:p>
            <a:r>
              <a:rPr lang="en-US" dirty="0"/>
              <a:t>Click to edit Master title style</a:t>
            </a:r>
            <a:endParaRPr lang="en-GB" dirty="0"/>
          </a:p>
        </p:txBody>
      </p:sp>
      <p:sp>
        <p:nvSpPr>
          <p:cNvPr id="12" name="Text Placeholder 11">
            <a:extLst>
              <a:ext uri="{FF2B5EF4-FFF2-40B4-BE49-F238E27FC236}">
                <a16:creationId xmlns:a16="http://schemas.microsoft.com/office/drawing/2014/main" xmlns="" id="{1C9ABA23-21E4-4396-9460-CFB6FDF6C763}"/>
              </a:ext>
            </a:extLst>
          </p:cNvPr>
          <p:cNvSpPr>
            <a:spLocks noGrp="1"/>
          </p:cNvSpPr>
          <p:nvPr>
            <p:ph type="body" sz="quarter" idx="13" hasCustomPrompt="1"/>
          </p:nvPr>
        </p:nvSpPr>
        <p:spPr>
          <a:xfrm>
            <a:off x="623886" y="396589"/>
            <a:ext cx="5133313" cy="1737011"/>
          </a:xfrm>
        </p:spPr>
        <p:txBody>
          <a:bodyPr lIns="0" tIns="0"/>
          <a:lstStyle>
            <a:lvl1pPr>
              <a:defRPr sz="9200" b="0">
                <a:solidFill>
                  <a:schemeClr val="bg1"/>
                </a:solidFill>
              </a:defRPr>
            </a:lvl1pPr>
          </a:lstStyle>
          <a:p>
            <a:pPr lvl="0"/>
            <a:r>
              <a:rPr lang="en-US" dirty="0"/>
              <a:t>Number</a:t>
            </a:r>
            <a:endParaRPr lang="en-GB" dirty="0"/>
          </a:p>
        </p:txBody>
      </p:sp>
    </p:spTree>
    <p:extLst>
      <p:ext uri="{BB962C8B-B14F-4D97-AF65-F5344CB8AC3E}">
        <p14:creationId xmlns:p14="http://schemas.microsoft.com/office/powerpoint/2010/main" val="1582596300"/>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3636"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aviga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A4281397-F109-4B25-ADF8-9EB6ABE24322}"/>
              </a:ext>
            </a:extLst>
          </p:cNvPr>
          <p:cNvSpPr/>
          <p:nvPr userDrawn="1"/>
        </p:nvSpPr>
        <p:spPr>
          <a:xfrm>
            <a:off x="4043362" y="-21638"/>
            <a:ext cx="4105275" cy="6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34ED8442-EDED-4890-B958-7B45E96CCC44}"/>
              </a:ext>
            </a:extLst>
          </p:cNvPr>
          <p:cNvSpPr/>
          <p:nvPr userDrawn="1"/>
        </p:nvSpPr>
        <p:spPr>
          <a:xfrm>
            <a:off x="8148637" y="-21638"/>
            <a:ext cx="4043363" cy="6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3839FA39-A5AC-4EDE-9306-F823303A25B0}"/>
              </a:ext>
            </a:extLst>
          </p:cNvPr>
          <p:cNvSpPr/>
          <p:nvPr userDrawn="1"/>
        </p:nvSpPr>
        <p:spPr>
          <a:xfrm>
            <a:off x="0" y="-21638"/>
            <a:ext cx="4043363" cy="6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xmlns="" id="{5912C2F4-5EF2-4D13-883A-359E754DA57B}"/>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left">
            <a:extLst>
              <a:ext uri="{FF2B5EF4-FFF2-40B4-BE49-F238E27FC236}">
                <a16:creationId xmlns:a16="http://schemas.microsoft.com/office/drawing/2014/main" xmlns="" id="{4E434AA3-69EE-483D-942E-6D0B177E6364}"/>
              </a:ext>
            </a:extLst>
          </p:cNvPr>
          <p:cNvSpPr>
            <a:spLocks noGrp="1"/>
          </p:cNvSpPr>
          <p:nvPr>
            <p:ph type="body" sz="quarter" idx="13"/>
          </p:nvPr>
        </p:nvSpPr>
        <p:spPr>
          <a:xfrm>
            <a:off x="623887"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left">
            <a:extLst>
              <a:ext uri="{FF2B5EF4-FFF2-40B4-BE49-F238E27FC236}">
                <a16:creationId xmlns:a16="http://schemas.microsoft.com/office/drawing/2014/main" xmlns="" id="{BB361D2C-6287-4498-9BD7-4E88B5D771BC}"/>
              </a:ext>
            </a:extLst>
          </p:cNvPr>
          <p:cNvSpPr>
            <a:spLocks noGrp="1"/>
          </p:cNvSpPr>
          <p:nvPr>
            <p:ph type="body" sz="quarter" idx="14"/>
          </p:nvPr>
        </p:nvSpPr>
        <p:spPr>
          <a:xfrm>
            <a:off x="630237"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middle">
            <a:extLst>
              <a:ext uri="{FF2B5EF4-FFF2-40B4-BE49-F238E27FC236}">
                <a16:creationId xmlns:a16="http://schemas.microsoft.com/office/drawing/2014/main" xmlns="" id="{896F03CA-A605-462F-87CC-CF2F565BE72C}"/>
              </a:ext>
            </a:extLst>
          </p:cNvPr>
          <p:cNvSpPr>
            <a:spLocks noGrp="1"/>
          </p:cNvSpPr>
          <p:nvPr>
            <p:ph type="body" sz="quarter" idx="15"/>
          </p:nvPr>
        </p:nvSpPr>
        <p:spPr>
          <a:xfrm>
            <a:off x="4615691"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middle">
            <a:extLst>
              <a:ext uri="{FF2B5EF4-FFF2-40B4-BE49-F238E27FC236}">
                <a16:creationId xmlns:a16="http://schemas.microsoft.com/office/drawing/2014/main" xmlns="" id="{E772EEFB-A70B-46FF-8196-7E88E7CA15CE}"/>
              </a:ext>
            </a:extLst>
          </p:cNvPr>
          <p:cNvSpPr>
            <a:spLocks noGrp="1"/>
          </p:cNvSpPr>
          <p:nvPr>
            <p:ph type="body" sz="quarter" idx="16"/>
          </p:nvPr>
        </p:nvSpPr>
        <p:spPr>
          <a:xfrm>
            <a:off x="4615691"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right">
            <a:extLst>
              <a:ext uri="{FF2B5EF4-FFF2-40B4-BE49-F238E27FC236}">
                <a16:creationId xmlns:a16="http://schemas.microsoft.com/office/drawing/2014/main" xmlns="" id="{F0898F7C-34DE-41D4-9FE5-31A014DF93AB}"/>
              </a:ext>
            </a:extLst>
          </p:cNvPr>
          <p:cNvSpPr>
            <a:spLocks noGrp="1"/>
          </p:cNvSpPr>
          <p:nvPr>
            <p:ph type="body" sz="quarter" idx="17"/>
          </p:nvPr>
        </p:nvSpPr>
        <p:spPr>
          <a:xfrm>
            <a:off x="8683695"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right">
            <a:extLst>
              <a:ext uri="{FF2B5EF4-FFF2-40B4-BE49-F238E27FC236}">
                <a16:creationId xmlns:a16="http://schemas.microsoft.com/office/drawing/2014/main" xmlns="" id="{9FD3878C-E924-46A5-BA43-4B6507584C32}"/>
              </a:ext>
            </a:extLst>
          </p:cNvPr>
          <p:cNvSpPr>
            <a:spLocks noGrp="1"/>
          </p:cNvSpPr>
          <p:nvPr>
            <p:ph type="body" sz="quarter" idx="18"/>
          </p:nvPr>
        </p:nvSpPr>
        <p:spPr>
          <a:xfrm>
            <a:off x="8683695"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5" name="TextBox 14">
            <a:extLst>
              <a:ext uri="{FF2B5EF4-FFF2-40B4-BE49-F238E27FC236}">
                <a16:creationId xmlns:a16="http://schemas.microsoft.com/office/drawing/2014/main" xmlns=""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16" name="TextBox 15">
            <a:extLst>
              <a:ext uri="{FF2B5EF4-FFF2-40B4-BE49-F238E27FC236}">
                <a16:creationId xmlns:a16="http://schemas.microsoft.com/office/drawing/2014/main" xmlns="" id="{84866B89-9FD0-4190-ADC9-0681CB88C8C9}"/>
              </a:ext>
            </a:extLst>
          </p:cNvPr>
          <p:cNvSpPr txBox="1"/>
          <p:nvPr userDrawn="1"/>
        </p:nvSpPr>
        <p:spPr>
          <a:xfrm>
            <a:off x="4606167" y="493855"/>
            <a:ext cx="650732" cy="969496"/>
          </a:xfrm>
          <a:prstGeom prst="rect">
            <a:avLst/>
          </a:prstGeom>
          <a:noFill/>
        </p:spPr>
        <p:txBody>
          <a:bodyPr wrap="square" lIns="36000" tIns="0" rIns="36000" bIns="36000" rtlCol="0">
            <a:spAutoFit/>
          </a:bodyPr>
          <a:lstStyle/>
          <a:p>
            <a:r>
              <a:rPr lang="en-GB" sz="6000" b="1" dirty="0"/>
              <a:t>2</a:t>
            </a:r>
          </a:p>
        </p:txBody>
      </p:sp>
      <p:sp>
        <p:nvSpPr>
          <p:cNvPr id="17" name="TextBox 16">
            <a:extLst>
              <a:ext uri="{FF2B5EF4-FFF2-40B4-BE49-F238E27FC236}">
                <a16:creationId xmlns:a16="http://schemas.microsoft.com/office/drawing/2014/main" xmlns="" id="{F6D45823-76BE-41EE-B39B-8EA470BD45B0}"/>
              </a:ext>
            </a:extLst>
          </p:cNvPr>
          <p:cNvSpPr txBox="1"/>
          <p:nvPr userDrawn="1"/>
        </p:nvSpPr>
        <p:spPr>
          <a:xfrm>
            <a:off x="8723395" y="493855"/>
            <a:ext cx="650732" cy="969496"/>
          </a:xfrm>
          <a:prstGeom prst="rect">
            <a:avLst/>
          </a:prstGeom>
          <a:noFill/>
        </p:spPr>
        <p:txBody>
          <a:bodyPr wrap="square" lIns="36000" tIns="0" rIns="36000" bIns="36000" rtlCol="0">
            <a:spAutoFit/>
          </a:bodyPr>
          <a:lstStyle/>
          <a:p>
            <a:r>
              <a:rPr lang="en-GB" sz="6000" b="1" dirty="0"/>
              <a:t>3</a:t>
            </a:r>
          </a:p>
        </p:txBody>
      </p:sp>
    </p:spTree>
    <p:extLst>
      <p:ext uri="{BB962C8B-B14F-4D97-AF65-F5344CB8AC3E}">
        <p14:creationId xmlns:p14="http://schemas.microsoft.com/office/powerpoint/2010/main" val="3164615936"/>
      </p:ext>
    </p:extLst>
  </p:cSld>
  <p:clrMapOvr>
    <a:masterClrMapping/>
  </p:clrMapOvr>
  <p:extLst>
    <p:ext uri="{DCECCB84-F9BA-43D5-87BE-67443E8EF086}">
      <p15:sldGuideLst xmlns:p15="http://schemas.microsoft.com/office/powerpoint/2012/main">
        <p15:guide id="1" pos="2547" userDrawn="1">
          <p15:clr>
            <a:srgbClr val="FBAE40"/>
          </p15:clr>
        </p15:guide>
        <p15:guide id="2" pos="5133"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avigation - Horizontal #">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xmlns="" id="{5912C2F4-5EF2-4D13-883A-359E754DA57B}"/>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15" name="Number 1">
            <a:extLst>
              <a:ext uri="{FF2B5EF4-FFF2-40B4-BE49-F238E27FC236}">
                <a16:creationId xmlns:a16="http://schemas.microsoft.com/office/drawing/2014/main" xmlns=""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8" name="Title 1">
            <a:extLst>
              <a:ext uri="{FF2B5EF4-FFF2-40B4-BE49-F238E27FC236}">
                <a16:creationId xmlns:a16="http://schemas.microsoft.com/office/drawing/2014/main" xmlns="" id="{4E434AA3-69EE-483D-942E-6D0B177E6364}"/>
              </a:ext>
            </a:extLst>
          </p:cNvPr>
          <p:cNvSpPr>
            <a:spLocks noGrp="1"/>
          </p:cNvSpPr>
          <p:nvPr>
            <p:ph type="body" sz="quarter" idx="13"/>
          </p:nvPr>
        </p:nvSpPr>
        <p:spPr>
          <a:xfrm>
            <a:off x="1511780" y="875286"/>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xmlns="" id="{BB361D2C-6287-4498-9BD7-4E88B5D771BC}"/>
              </a:ext>
            </a:extLst>
          </p:cNvPr>
          <p:cNvSpPr>
            <a:spLocks noGrp="1"/>
          </p:cNvSpPr>
          <p:nvPr>
            <p:ph type="body" sz="quarter" idx="14"/>
          </p:nvPr>
        </p:nvSpPr>
        <p:spPr>
          <a:xfrm>
            <a:off x="1511780" y="1421375"/>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6" name="Number 2">
            <a:extLst>
              <a:ext uri="{FF2B5EF4-FFF2-40B4-BE49-F238E27FC236}">
                <a16:creationId xmlns:a16="http://schemas.microsoft.com/office/drawing/2014/main" xmlns="" id="{84866B89-9FD0-4190-ADC9-0681CB88C8C9}"/>
              </a:ext>
            </a:extLst>
          </p:cNvPr>
          <p:cNvSpPr txBox="1"/>
          <p:nvPr userDrawn="1"/>
        </p:nvSpPr>
        <p:spPr>
          <a:xfrm>
            <a:off x="6725912" y="493855"/>
            <a:ext cx="650732" cy="969496"/>
          </a:xfrm>
          <a:prstGeom prst="rect">
            <a:avLst/>
          </a:prstGeom>
          <a:noFill/>
        </p:spPr>
        <p:txBody>
          <a:bodyPr wrap="square" lIns="36000" tIns="0" rIns="36000" bIns="36000" rtlCol="0">
            <a:spAutoFit/>
          </a:bodyPr>
          <a:lstStyle/>
          <a:p>
            <a:r>
              <a:rPr lang="en-GB" sz="6000" b="1" dirty="0"/>
              <a:t>2</a:t>
            </a:r>
          </a:p>
        </p:txBody>
      </p:sp>
      <p:sp>
        <p:nvSpPr>
          <p:cNvPr id="11" name="Title 2">
            <a:extLst>
              <a:ext uri="{FF2B5EF4-FFF2-40B4-BE49-F238E27FC236}">
                <a16:creationId xmlns:a16="http://schemas.microsoft.com/office/drawing/2014/main" xmlns="" id="{896F03CA-A605-462F-87CC-CF2F565BE72C}"/>
              </a:ext>
            </a:extLst>
          </p:cNvPr>
          <p:cNvSpPr>
            <a:spLocks noGrp="1"/>
          </p:cNvSpPr>
          <p:nvPr>
            <p:ph type="body" sz="quarter" idx="15"/>
          </p:nvPr>
        </p:nvSpPr>
        <p:spPr>
          <a:xfrm>
            <a:off x="7633251" y="875286"/>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xmlns="" id="{E772EEFB-A70B-46FF-8196-7E88E7CA15CE}"/>
              </a:ext>
            </a:extLst>
          </p:cNvPr>
          <p:cNvSpPr>
            <a:spLocks noGrp="1"/>
          </p:cNvSpPr>
          <p:nvPr>
            <p:ph type="body" sz="quarter" idx="16"/>
          </p:nvPr>
        </p:nvSpPr>
        <p:spPr>
          <a:xfrm>
            <a:off x="7633251" y="1421375"/>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7" name="Number 3">
            <a:extLst>
              <a:ext uri="{FF2B5EF4-FFF2-40B4-BE49-F238E27FC236}">
                <a16:creationId xmlns:a16="http://schemas.microsoft.com/office/drawing/2014/main" xmlns="" id="{F6D45823-76BE-41EE-B39B-8EA470BD45B0}"/>
              </a:ext>
            </a:extLst>
          </p:cNvPr>
          <p:cNvSpPr txBox="1"/>
          <p:nvPr userDrawn="1"/>
        </p:nvSpPr>
        <p:spPr>
          <a:xfrm>
            <a:off x="637741" y="3491455"/>
            <a:ext cx="650732" cy="969496"/>
          </a:xfrm>
          <a:prstGeom prst="rect">
            <a:avLst/>
          </a:prstGeom>
          <a:noFill/>
        </p:spPr>
        <p:txBody>
          <a:bodyPr wrap="square" lIns="36000" tIns="0" rIns="36000" bIns="36000" rtlCol="0">
            <a:spAutoFit/>
          </a:bodyPr>
          <a:lstStyle/>
          <a:p>
            <a:r>
              <a:rPr lang="en-GB" sz="6000" b="1" dirty="0"/>
              <a:t>3</a:t>
            </a:r>
          </a:p>
        </p:txBody>
      </p:sp>
      <p:sp>
        <p:nvSpPr>
          <p:cNvPr id="13" name="Title 3">
            <a:extLst>
              <a:ext uri="{FF2B5EF4-FFF2-40B4-BE49-F238E27FC236}">
                <a16:creationId xmlns:a16="http://schemas.microsoft.com/office/drawing/2014/main" xmlns="" id="{F0898F7C-34DE-41D4-9FE5-31A014DF93AB}"/>
              </a:ext>
            </a:extLst>
          </p:cNvPr>
          <p:cNvSpPr>
            <a:spLocks noGrp="1"/>
          </p:cNvSpPr>
          <p:nvPr>
            <p:ph type="body" sz="quarter" idx="17"/>
          </p:nvPr>
        </p:nvSpPr>
        <p:spPr>
          <a:xfrm>
            <a:off x="1511779"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xmlns="" id="{9FD3878C-E924-46A5-BA43-4B6507584C32}"/>
              </a:ext>
            </a:extLst>
          </p:cNvPr>
          <p:cNvSpPr>
            <a:spLocks noGrp="1"/>
          </p:cNvSpPr>
          <p:nvPr>
            <p:ph type="body" sz="quarter" idx="18"/>
          </p:nvPr>
        </p:nvSpPr>
        <p:spPr>
          <a:xfrm>
            <a:off x="1511779"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0" name="Number 4">
            <a:extLst>
              <a:ext uri="{FF2B5EF4-FFF2-40B4-BE49-F238E27FC236}">
                <a16:creationId xmlns:a16="http://schemas.microsoft.com/office/drawing/2014/main" xmlns="" id="{6D8893B4-B93C-4286-8B2B-044A6AE7EE23}"/>
              </a:ext>
            </a:extLst>
          </p:cNvPr>
          <p:cNvSpPr txBox="1"/>
          <p:nvPr userDrawn="1"/>
        </p:nvSpPr>
        <p:spPr>
          <a:xfrm>
            <a:off x="6725912" y="3491455"/>
            <a:ext cx="650732" cy="969496"/>
          </a:xfrm>
          <a:prstGeom prst="rect">
            <a:avLst/>
          </a:prstGeom>
          <a:noFill/>
        </p:spPr>
        <p:txBody>
          <a:bodyPr wrap="square" lIns="36000" tIns="0" rIns="36000" bIns="36000" rtlCol="0">
            <a:spAutoFit/>
          </a:bodyPr>
          <a:lstStyle/>
          <a:p>
            <a:r>
              <a:rPr lang="en-GB" sz="6000" b="1" dirty="0"/>
              <a:t>4</a:t>
            </a:r>
          </a:p>
        </p:txBody>
      </p:sp>
      <p:sp>
        <p:nvSpPr>
          <p:cNvPr id="22" name="Title 4">
            <a:extLst>
              <a:ext uri="{FF2B5EF4-FFF2-40B4-BE49-F238E27FC236}">
                <a16:creationId xmlns:a16="http://schemas.microsoft.com/office/drawing/2014/main" xmlns="" id="{5ADFDB02-9797-465C-A774-7BB28E0ABDCB}"/>
              </a:ext>
            </a:extLst>
          </p:cNvPr>
          <p:cNvSpPr>
            <a:spLocks noGrp="1"/>
          </p:cNvSpPr>
          <p:nvPr>
            <p:ph type="body" sz="quarter" idx="19"/>
          </p:nvPr>
        </p:nvSpPr>
        <p:spPr>
          <a:xfrm>
            <a:off x="7633251"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xmlns="" id="{AB00CB98-0AEE-4D3E-8B92-3518E31C2BA9}"/>
              </a:ext>
            </a:extLst>
          </p:cNvPr>
          <p:cNvSpPr>
            <a:spLocks noGrp="1"/>
          </p:cNvSpPr>
          <p:nvPr>
            <p:ph type="body" sz="quarter" idx="20"/>
          </p:nvPr>
        </p:nvSpPr>
        <p:spPr>
          <a:xfrm>
            <a:off x="7633251"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277982596"/>
      </p:ext>
    </p:extLst>
  </p:cSld>
  <p:clrMapOvr>
    <a:masterClrMapping/>
  </p:clrMapOvr>
  <p:extLst>
    <p:ext uri="{DCECCB84-F9BA-43D5-87BE-67443E8EF086}">
      <p15:sldGuideLst xmlns:p15="http://schemas.microsoft.com/office/powerpoint/2012/main">
        <p15:guide id="3" orient="horz" pos="1956"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avigation - Horizontal">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xmlns="" id="{5912C2F4-5EF2-4D13-883A-359E754DA57B}"/>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1">
            <a:extLst>
              <a:ext uri="{FF2B5EF4-FFF2-40B4-BE49-F238E27FC236}">
                <a16:creationId xmlns:a16="http://schemas.microsoft.com/office/drawing/2014/main" xmlns="" id="{4E434AA3-69EE-483D-942E-6D0B177E6364}"/>
              </a:ext>
            </a:extLst>
          </p:cNvPr>
          <p:cNvSpPr>
            <a:spLocks noGrp="1"/>
          </p:cNvSpPr>
          <p:nvPr>
            <p:ph type="body" sz="quarter" idx="13"/>
          </p:nvPr>
        </p:nvSpPr>
        <p:spPr>
          <a:xfrm>
            <a:off x="637137" y="504228"/>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xmlns="" id="{BB361D2C-6287-4498-9BD7-4E88B5D771BC}"/>
              </a:ext>
            </a:extLst>
          </p:cNvPr>
          <p:cNvSpPr>
            <a:spLocks noGrp="1"/>
          </p:cNvSpPr>
          <p:nvPr>
            <p:ph type="body" sz="quarter" idx="14"/>
          </p:nvPr>
        </p:nvSpPr>
        <p:spPr>
          <a:xfrm>
            <a:off x="637137" y="1050317"/>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2">
            <a:extLst>
              <a:ext uri="{FF2B5EF4-FFF2-40B4-BE49-F238E27FC236}">
                <a16:creationId xmlns:a16="http://schemas.microsoft.com/office/drawing/2014/main" xmlns="" id="{896F03CA-A605-462F-87CC-CF2F565BE72C}"/>
              </a:ext>
            </a:extLst>
          </p:cNvPr>
          <p:cNvSpPr>
            <a:spLocks noGrp="1"/>
          </p:cNvSpPr>
          <p:nvPr>
            <p:ph type="body" sz="quarter" idx="15"/>
          </p:nvPr>
        </p:nvSpPr>
        <p:spPr>
          <a:xfrm>
            <a:off x="6692348" y="504228"/>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xmlns="" id="{E772EEFB-A70B-46FF-8196-7E88E7CA15CE}"/>
              </a:ext>
            </a:extLst>
          </p:cNvPr>
          <p:cNvSpPr>
            <a:spLocks noGrp="1"/>
          </p:cNvSpPr>
          <p:nvPr>
            <p:ph type="body" sz="quarter" idx="16"/>
          </p:nvPr>
        </p:nvSpPr>
        <p:spPr>
          <a:xfrm>
            <a:off x="6692348" y="1050317"/>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3">
            <a:extLst>
              <a:ext uri="{FF2B5EF4-FFF2-40B4-BE49-F238E27FC236}">
                <a16:creationId xmlns:a16="http://schemas.microsoft.com/office/drawing/2014/main" xmlns="" id="{F0898F7C-34DE-41D4-9FE5-31A014DF93AB}"/>
              </a:ext>
            </a:extLst>
          </p:cNvPr>
          <p:cNvSpPr>
            <a:spLocks noGrp="1"/>
          </p:cNvSpPr>
          <p:nvPr>
            <p:ph type="body" sz="quarter" idx="17"/>
          </p:nvPr>
        </p:nvSpPr>
        <p:spPr>
          <a:xfrm>
            <a:off x="637137"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xmlns="" id="{9FD3878C-E924-46A5-BA43-4B6507584C32}"/>
              </a:ext>
            </a:extLst>
          </p:cNvPr>
          <p:cNvSpPr>
            <a:spLocks noGrp="1"/>
          </p:cNvSpPr>
          <p:nvPr>
            <p:ph type="body" sz="quarter" idx="18"/>
          </p:nvPr>
        </p:nvSpPr>
        <p:spPr>
          <a:xfrm>
            <a:off x="637137"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2" name="Title 4">
            <a:extLst>
              <a:ext uri="{FF2B5EF4-FFF2-40B4-BE49-F238E27FC236}">
                <a16:creationId xmlns:a16="http://schemas.microsoft.com/office/drawing/2014/main" xmlns="" id="{5ADFDB02-9797-465C-A774-7BB28E0ABDCB}"/>
              </a:ext>
            </a:extLst>
          </p:cNvPr>
          <p:cNvSpPr>
            <a:spLocks noGrp="1"/>
          </p:cNvSpPr>
          <p:nvPr>
            <p:ph type="body" sz="quarter" idx="19"/>
          </p:nvPr>
        </p:nvSpPr>
        <p:spPr>
          <a:xfrm>
            <a:off x="6692348"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xmlns="" id="{AB00CB98-0AEE-4D3E-8B92-3518E31C2BA9}"/>
              </a:ext>
            </a:extLst>
          </p:cNvPr>
          <p:cNvSpPr>
            <a:spLocks noGrp="1"/>
          </p:cNvSpPr>
          <p:nvPr>
            <p:ph type="body" sz="quarter" idx="20"/>
          </p:nvPr>
        </p:nvSpPr>
        <p:spPr>
          <a:xfrm>
            <a:off x="6692348"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945823875"/>
      </p:ext>
    </p:extLst>
  </p:cSld>
  <p:clrMapOvr>
    <a:masterClrMapping/>
  </p:clrMapOvr>
  <p:extLst>
    <p:ext uri="{DCECCB84-F9BA-43D5-87BE-67443E8EF086}">
      <p15:sldGuideLst xmlns:p15="http://schemas.microsoft.com/office/powerpoint/2012/main">
        <p15:guide id="3" orient="horz" pos="1956"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xmlns="" id="{96EFAC1E-0398-4D9B-AED0-FFCE330C5E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xmlns="" id="{6EEB431D-52D0-40B3-A9B8-91A7C4E84D06}"/>
              </a:ext>
            </a:extLst>
          </p:cNvPr>
          <p:cNvSpPr/>
          <p:nvPr userDrawn="1"/>
        </p:nvSpPr>
        <p:spPr>
          <a:xfrm>
            <a:off x="0" y="1"/>
            <a:ext cx="12192000"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xmlns="" id="{0635D7B6-00AD-44C6-9F8B-A652A3A55887}"/>
              </a:ext>
            </a:extLst>
          </p:cNvPr>
          <p:cNvCxnSpPr/>
          <p:nvPr userDrawn="1"/>
        </p:nvCxnSpPr>
        <p:spPr>
          <a:xfrm>
            <a:off x="4836000"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xmlns=""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83064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xmlns="" id="{96EFAC1E-0398-4D9B-AED0-FFCE330C5E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xmlns="" id="{6EEB431D-52D0-40B3-A9B8-91A7C4E84D06}"/>
              </a:ext>
            </a:extLst>
          </p:cNvPr>
          <p:cNvSpPr/>
          <p:nvPr userDrawn="1"/>
        </p:nvSpPr>
        <p:spPr>
          <a:xfrm>
            <a:off x="-1" y="1"/>
            <a:ext cx="7680325"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8174943-9D86-4CFE-9738-48017FE98966}"/>
              </a:ext>
            </a:extLst>
          </p:cNvPr>
          <p:cNvSpPr>
            <a:spLocks noGrp="1"/>
          </p:cNvSpPr>
          <p:nvPr>
            <p:ph type="title"/>
          </p:nvPr>
        </p:nvSpPr>
        <p:spPr>
          <a:xfrm>
            <a:off x="623887" y="2205797"/>
            <a:ext cx="7056437" cy="1947675"/>
          </a:xfrm>
        </p:spPr>
        <p:txBody>
          <a:bodyPr lIns="0" tIns="36000" rIns="612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xmlns="" id="{0635D7B6-00AD-44C6-9F8B-A652A3A55887}"/>
              </a:ext>
            </a:extLst>
          </p:cNvPr>
          <p:cNvCxnSpPr/>
          <p:nvPr userDrawn="1"/>
        </p:nvCxnSpPr>
        <p:spPr>
          <a:xfrm>
            <a:off x="2580161"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xmlns="" id="{682D01A9-C740-4897-A599-8BAF149391F9}"/>
              </a:ext>
            </a:extLst>
          </p:cNvPr>
          <p:cNvSpPr>
            <a:spLocks noGrp="1"/>
          </p:cNvSpPr>
          <p:nvPr>
            <p:ph type="body" sz="quarter" idx="10"/>
          </p:nvPr>
        </p:nvSpPr>
        <p:spPr>
          <a:xfrm>
            <a:off x="623888" y="4248405"/>
            <a:ext cx="7056437" cy="1099724"/>
          </a:xfrm>
        </p:spPr>
        <p:txBody>
          <a:bodyPr lIns="0" rIns="612000"/>
          <a:lstStyle>
            <a:lvl1pPr algn="ctr">
              <a:defRPr sz="1250" b="0">
                <a:solidFill>
                  <a:schemeClr val="tx1"/>
                </a:solidFill>
              </a:defRPr>
            </a:lvl1pPr>
          </a:lstStyle>
          <a:p>
            <a:pPr lvl="0"/>
            <a:r>
              <a:rPr lang="en-US" dirty="0"/>
              <a:t>Click to edit Master text styles</a:t>
            </a:r>
          </a:p>
        </p:txBody>
      </p:sp>
      <p:sp>
        <p:nvSpPr>
          <p:cNvPr id="4" name="Picture Placeholder 3">
            <a:extLst>
              <a:ext uri="{FF2B5EF4-FFF2-40B4-BE49-F238E27FC236}">
                <a16:creationId xmlns:a16="http://schemas.microsoft.com/office/drawing/2014/main" xmlns="" id="{09282CBF-AF2E-4977-9B38-DD4D10DDC99F}"/>
              </a:ext>
            </a:extLst>
          </p:cNvPr>
          <p:cNvSpPr>
            <a:spLocks noGrp="1"/>
          </p:cNvSpPr>
          <p:nvPr>
            <p:ph type="pic" sz="quarter" idx="11"/>
          </p:nvPr>
        </p:nvSpPr>
        <p:spPr>
          <a:xfrm>
            <a:off x="7666468" y="0"/>
            <a:ext cx="4525532" cy="617400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1231231726"/>
      </p:ext>
    </p:extLst>
  </p:cSld>
  <p:clrMapOvr>
    <a:masterClrMapping/>
  </p:clrMapOvr>
  <p:extLst>
    <p:ext uri="{DCECCB84-F9BA-43D5-87BE-67443E8EF086}">
      <p15:sldGuideLst xmlns:p15="http://schemas.microsoft.com/office/powerpoint/2012/main">
        <p15:guide id="1" pos="4838"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9" name="Text Placeholder 8">
            <a:extLst>
              <a:ext uri="{FF2B5EF4-FFF2-40B4-BE49-F238E27FC236}">
                <a16:creationId xmlns:a16="http://schemas.microsoft.com/office/drawing/2014/main" xmlns=""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bg1"/>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xmlns=""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solidFill>
                  <a:schemeClr val="bg1"/>
                </a:solidFill>
              </a:defRPr>
            </a:lvl1pPr>
          </a:lstStyle>
          <a:p>
            <a:r>
              <a:rPr lang="en-US" dirty="0"/>
              <a:t>Click to edit Master title style</a:t>
            </a:r>
            <a:endParaRPr lang="en-GB" dirty="0"/>
          </a:p>
        </p:txBody>
      </p:sp>
      <p:sp>
        <p:nvSpPr>
          <p:cNvPr id="5" name="Date Placeholder 4">
            <a:extLst>
              <a:ext uri="{FF2B5EF4-FFF2-40B4-BE49-F238E27FC236}">
                <a16:creationId xmlns:a16="http://schemas.microsoft.com/office/drawing/2014/main" xmlns="" id="{728B64C7-5603-438C-93A1-2EECB9CDF214}"/>
              </a:ext>
            </a:extLst>
          </p:cNvPr>
          <p:cNvSpPr>
            <a:spLocks noGrp="1"/>
          </p:cNvSpPr>
          <p:nvPr>
            <p:ph type="dt" sz="half" idx="12"/>
          </p:nvPr>
        </p:nvSpPr>
        <p:spPr/>
        <p:txBody>
          <a:bodyPr/>
          <a:lstStyle/>
          <a:p>
            <a:fld id="{D78F5CFD-57B9-49B2-8ABC-26CA59D0FF52}" type="datetimeFigureOut">
              <a:rPr lang="en-GB" smtClean="0"/>
              <a:pPr/>
              <a:t>30/06/2020</a:t>
            </a:fld>
            <a:endParaRPr lang="en-GB"/>
          </a:p>
        </p:txBody>
      </p:sp>
      <p:sp>
        <p:nvSpPr>
          <p:cNvPr id="6" name="Footer Placeholder 5">
            <a:extLst>
              <a:ext uri="{FF2B5EF4-FFF2-40B4-BE49-F238E27FC236}">
                <a16:creationId xmlns:a16="http://schemas.microsoft.com/office/drawing/2014/main" xmlns="" id="{DCE36739-6DCB-43D1-B824-196CF9BC0DDB}"/>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xmlns=""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2737319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 black backgroun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17D8F64E-309F-4565-8B15-12332366A86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r>
              <a:rPr lang="en-US"/>
              <a:t>Click icon to add picture</a:t>
            </a:r>
            <a:endParaRPr lang="en-GB"/>
          </a:p>
        </p:txBody>
      </p:sp>
      <p:sp>
        <p:nvSpPr>
          <p:cNvPr id="17" name="Rectangle 16">
            <a:extLst>
              <a:ext uri="{FF2B5EF4-FFF2-40B4-BE49-F238E27FC236}">
                <a16:creationId xmlns:a16="http://schemas.microsoft.com/office/drawing/2014/main" xmlns=""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a:t>Click to edit Master title style</a:t>
            </a:r>
            <a:endParaRPr lang="en-GB" dirty="0"/>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Tree>
    <p:extLst>
      <p:ext uri="{BB962C8B-B14F-4D97-AF65-F5344CB8AC3E}">
        <p14:creationId xmlns:p14="http://schemas.microsoft.com/office/powerpoint/2010/main" val="605354859"/>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5" name="Date Placeholder 4">
            <a:extLst>
              <a:ext uri="{FF2B5EF4-FFF2-40B4-BE49-F238E27FC236}">
                <a16:creationId xmlns:a16="http://schemas.microsoft.com/office/drawing/2014/main" xmlns="" id="{728B64C7-5603-438C-93A1-2EECB9CDF214}"/>
              </a:ext>
            </a:extLst>
          </p:cNvPr>
          <p:cNvSpPr>
            <a:spLocks noGrp="1"/>
          </p:cNvSpPr>
          <p:nvPr>
            <p:ph type="dt" sz="half" idx="12"/>
          </p:nvPr>
        </p:nvSpPr>
        <p:spPr/>
        <p:txBody>
          <a:bodyPr/>
          <a:lstStyle/>
          <a:p>
            <a:fld id="{D78F5CFD-57B9-49B2-8ABC-26CA59D0FF52}" type="datetimeFigureOut">
              <a:rPr lang="en-GB" smtClean="0"/>
              <a:pPr/>
              <a:t>30/06/2020</a:t>
            </a:fld>
            <a:endParaRPr lang="en-GB"/>
          </a:p>
        </p:txBody>
      </p:sp>
      <p:sp>
        <p:nvSpPr>
          <p:cNvPr id="6" name="Footer Placeholder 5">
            <a:extLst>
              <a:ext uri="{FF2B5EF4-FFF2-40B4-BE49-F238E27FC236}">
                <a16:creationId xmlns:a16="http://schemas.microsoft.com/office/drawing/2014/main" xmlns="" id="{DCE36739-6DCB-43D1-B824-196CF9BC0DDB}"/>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xmlns=""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12311540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C9B65750-3208-4DED-83E2-3E19E00872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xmlns=""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477054"/>
          </a:xfrm>
          <a:prstGeom prst="rect">
            <a:avLst/>
          </a:prstGeom>
          <a:noFill/>
        </p:spPr>
        <p:txBody>
          <a:bodyPr wrap="square" lIns="36000" rtlCol="0">
            <a:spAutoFit/>
          </a:bodyPr>
          <a:lstStyle/>
          <a:p>
            <a:r>
              <a:rPr lang="en-GB" sz="1250" b="1" dirty="0"/>
              <a:t>Antwerp Management School</a:t>
            </a:r>
          </a:p>
          <a:p>
            <a:r>
              <a:rPr lang="en-GB" sz="1250" b="0" dirty="0">
                <a:latin typeface="+mj-lt"/>
              </a:rPr>
              <a:t>Opening minds to impact the world</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239877"/>
            <a:ext cx="4570966" cy="540000"/>
          </a:xfrm>
        </p:spPr>
        <p:txBody>
          <a:bodyPr bIns="0" anchor="t"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name and email address</a:t>
            </a:r>
          </a:p>
        </p:txBody>
      </p:sp>
    </p:spTree>
    <p:extLst>
      <p:ext uri="{BB962C8B-B14F-4D97-AF65-F5344CB8AC3E}">
        <p14:creationId xmlns:p14="http://schemas.microsoft.com/office/powerpoint/2010/main" val="4235653395"/>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Gene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C05CD-BFC9-497A-8AA5-545522E9F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7C681CF-37A6-4376-9A0E-25BA2A2129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F890527-8149-418C-A9B3-E8C0384BF888}"/>
              </a:ext>
            </a:extLst>
          </p:cNvPr>
          <p:cNvSpPr>
            <a:spLocks noGrp="1"/>
          </p:cNvSpPr>
          <p:nvPr>
            <p:ph type="dt" sz="half" idx="10"/>
          </p:nvPr>
        </p:nvSpPr>
        <p:spPr/>
        <p:txBody>
          <a:bodyPr/>
          <a:lstStyle/>
          <a:p>
            <a:fld id="{D78F5CFD-57B9-49B2-8ABC-26CA59D0FF52}" type="datetimeFigureOut">
              <a:rPr lang="en-GB" smtClean="0"/>
              <a:t>30/06/2020</a:t>
            </a:fld>
            <a:endParaRPr lang="en-GB"/>
          </a:p>
        </p:txBody>
      </p:sp>
      <p:sp>
        <p:nvSpPr>
          <p:cNvPr id="5" name="Footer Placeholder 4">
            <a:extLst>
              <a:ext uri="{FF2B5EF4-FFF2-40B4-BE49-F238E27FC236}">
                <a16:creationId xmlns:a16="http://schemas.microsoft.com/office/drawing/2014/main" xmlns="" id="{75537B00-8AFA-49C7-BBB4-B69462C6F3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6269603-EF98-4FC3-A027-E0FB041C0E16}"/>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25690368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xmlns="" id="{4B45795A-61E1-41F4-BB0C-7A3CB769A0F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xmlns=""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Tree>
    <p:extLst>
      <p:ext uri="{BB962C8B-B14F-4D97-AF65-F5344CB8AC3E}">
        <p14:creationId xmlns:p14="http://schemas.microsoft.com/office/powerpoint/2010/main" val="1991847669"/>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xmlns="" id="{8B4AA0F5-B965-47B9-B756-286227195B1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xmlns="" id="{31B4E10C-7ED6-40E5-BC36-3BAD047E882A}"/>
              </a:ext>
            </a:extLst>
          </p:cNvPr>
          <p:cNvSpPr/>
          <p:nvPr userDrawn="1"/>
        </p:nvSpPr>
        <p:spPr>
          <a:xfrm>
            <a:off x="6378298" y="-6222"/>
            <a:ext cx="5808662" cy="6864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96960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 </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997147" y="3293071"/>
            <a:ext cx="4570965"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
        <p:nvSpPr>
          <p:cNvPr id="4" name="Text Placeholder 3">
            <a:extLst>
              <a:ext uri="{FF2B5EF4-FFF2-40B4-BE49-F238E27FC236}">
                <a16:creationId xmlns:a16="http://schemas.microsoft.com/office/drawing/2014/main" xmlns="" id="{520E3867-9F8B-4AF7-8E27-F22F7C58E37D}"/>
              </a:ext>
            </a:extLst>
          </p:cNvPr>
          <p:cNvSpPr>
            <a:spLocks noGrp="1"/>
          </p:cNvSpPr>
          <p:nvPr>
            <p:ph type="body" sz="quarter" idx="13" hasCustomPrompt="1"/>
          </p:nvPr>
        </p:nvSpPr>
        <p:spPr>
          <a:xfrm>
            <a:off x="6997148" y="2135779"/>
            <a:ext cx="4570965" cy="804052"/>
          </a:xfrm>
        </p:spPr>
        <p:txBody>
          <a:bodyPr tIns="54000"/>
          <a:lstStyle>
            <a:lvl1pPr>
              <a:lnSpc>
                <a:spcPct val="110000"/>
              </a:lnSpc>
              <a:defRPr sz="1800" b="0">
                <a:solidFill>
                  <a:schemeClr val="tx1"/>
                </a:solidFill>
                <a:latin typeface="+mj-lt"/>
              </a:defRPr>
            </a:lvl1pPr>
            <a:lvl2pPr>
              <a:defRPr b="0">
                <a:solidFill>
                  <a:schemeClr val="tx1"/>
                </a:solidFill>
                <a:latin typeface="+mj-lt"/>
              </a:defRPr>
            </a:lvl2pPr>
            <a:lvl3pPr>
              <a:defRPr b="0">
                <a:solidFill>
                  <a:schemeClr val="tx1"/>
                </a:solidFill>
                <a:latin typeface="+mj-lt"/>
              </a:defRPr>
            </a:lvl3pPr>
            <a:lvl4pPr>
              <a:defRPr b="0">
                <a:solidFill>
                  <a:schemeClr val="tx1"/>
                </a:solidFill>
                <a:latin typeface="+mj-lt"/>
              </a:defRPr>
            </a:lvl4pPr>
            <a:lvl5pPr>
              <a:defRPr b="0">
                <a:solidFill>
                  <a:schemeClr val="tx1"/>
                </a:solidFill>
                <a:latin typeface="+mj-lt"/>
              </a:defRPr>
            </a:lvl5pPr>
          </a:lstStyle>
          <a:p>
            <a:pPr lvl="0"/>
            <a:r>
              <a:rPr lang="en-US" dirty="0"/>
              <a:t>Click to add subtitle</a:t>
            </a:r>
          </a:p>
        </p:txBody>
      </p:sp>
    </p:spTree>
    <p:extLst>
      <p:ext uri="{BB962C8B-B14F-4D97-AF65-F5344CB8AC3E}">
        <p14:creationId xmlns:p14="http://schemas.microsoft.com/office/powerpoint/2010/main" val="1130317191"/>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with image right">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B1A2A7B4-2F7F-40D0-8490-C4E532B7384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xmlns="" id="{31B4E10C-7ED6-40E5-BC36-3BAD047E882A}"/>
              </a:ext>
            </a:extLst>
          </p:cNvPr>
          <p:cNvSpPr/>
          <p:nvPr userDrawn="1"/>
        </p:nvSpPr>
        <p:spPr>
          <a:xfrm>
            <a:off x="-12440" y="2127380"/>
            <a:ext cx="6426000" cy="4730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30712" y="2671551"/>
            <a:ext cx="5253253"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6383338" y="-6222"/>
            <a:ext cx="5808662" cy="6864221"/>
          </a:xfrm>
          <a:solidFill>
            <a:schemeClr val="bg2"/>
          </a:solidFill>
        </p:spPr>
        <p:txBody>
          <a:bodyPr tIns="1260000"/>
          <a:lstStyle>
            <a:lvl1pPr algn="ctr">
              <a:defRPr b="0"/>
            </a:lvl1pPr>
          </a:lstStyle>
          <a:p>
            <a:endParaRPr lang="en-GB"/>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3538325" y="5969521"/>
            <a:ext cx="2792137"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23887" y="5700128"/>
            <a:ext cx="2914440"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23886" y="6023592"/>
            <a:ext cx="2914439"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Tree>
    <p:extLst>
      <p:ext uri="{BB962C8B-B14F-4D97-AF65-F5344CB8AC3E}">
        <p14:creationId xmlns:p14="http://schemas.microsoft.com/office/powerpoint/2010/main" val="403375839"/>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no im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C533898-A5B7-49FA-9903-6CC05584FFE1}"/>
              </a:ext>
            </a:extLst>
          </p:cNvPr>
          <p:cNvSpPr/>
          <p:nvPr userDrawn="1"/>
        </p:nvSpPr>
        <p:spPr>
          <a:xfrm>
            <a:off x="0" y="-13252"/>
            <a:ext cx="12192000" cy="688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a:extLst>
              <a:ext uri="{FF2B5EF4-FFF2-40B4-BE49-F238E27FC236}">
                <a16:creationId xmlns:a16="http://schemas.microsoft.com/office/drawing/2014/main" xmlns="" id="{892AFE2D-CF55-40BC-B8AA-02B0503BD55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xmlns=""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pic>
        <p:nvPicPr>
          <p:cNvPr id="16" name="Graphic 15">
            <a:extLst>
              <a:ext uri="{FF2B5EF4-FFF2-40B4-BE49-F238E27FC236}">
                <a16:creationId xmlns:a16="http://schemas.microsoft.com/office/drawing/2014/main" xmlns="" id="{3CEA104D-40B4-4E19-AA7C-1B1A2D419A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354889"/>
            <a:ext cx="6395778" cy="2142000"/>
          </a:xfrm>
          <a:prstGeom prst="rect">
            <a:avLst/>
          </a:prstGeom>
        </p:spPr>
      </p:pic>
      <p:pic>
        <p:nvPicPr>
          <p:cNvPr id="18" name="Graphic 17">
            <a:extLst>
              <a:ext uri="{FF2B5EF4-FFF2-40B4-BE49-F238E27FC236}">
                <a16:creationId xmlns:a16="http://schemas.microsoft.com/office/drawing/2014/main" xmlns="" id="{8F12DF8E-1D1E-46C2-96EF-7CB6A11D60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4716000"/>
            <a:ext cx="6395778" cy="2142000"/>
          </a:xfrm>
          <a:prstGeom prst="rect">
            <a:avLst/>
          </a:prstGeom>
        </p:spPr>
      </p:pic>
    </p:spTree>
    <p:extLst>
      <p:ext uri="{BB962C8B-B14F-4D97-AF65-F5344CB8AC3E}">
        <p14:creationId xmlns:p14="http://schemas.microsoft.com/office/powerpoint/2010/main" val="1984382380"/>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with black backgroun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17D8F64E-309F-4565-8B15-12332366A86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xmlns=""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Tree>
    <p:extLst>
      <p:ext uri="{BB962C8B-B14F-4D97-AF65-F5344CB8AC3E}">
        <p14:creationId xmlns:p14="http://schemas.microsoft.com/office/powerpoint/2010/main" val="3392034509"/>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Text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8" y="1863306"/>
            <a:ext cx="10944225" cy="4059657"/>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497436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8" y="1863306"/>
            <a:ext cx="10944225"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723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ext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8" y="1863306"/>
            <a:ext cx="10944225" cy="4059657"/>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374579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Text Black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8" y="1863306"/>
            <a:ext cx="10944224" cy="4059657"/>
          </a:xfrm>
        </p:spPr>
        <p:txBody>
          <a:bodyPr numCol="2" spcCol="720000"/>
          <a:lstStyle>
            <a:lvl1pPr>
              <a:defRPr>
                <a:solidFill>
                  <a:schemeClr val="tx1"/>
                </a:solidFill>
              </a:defRPr>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993649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Tex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8" y="1863306"/>
            <a:ext cx="10944224" cy="4059657"/>
          </a:xfrm>
        </p:spPr>
        <p:txBody>
          <a:bodyPr numCol="2" spcCol="720000"/>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68978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 Text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54558"/>
            <a:ext cx="10944224" cy="4068405"/>
          </a:xfrm>
        </p:spPr>
        <p:txBody>
          <a:bodyPr/>
          <a:lstStyle>
            <a:lvl1pPr marL="122238" indent="-122238">
              <a:buFont typeface="Arial" panose="020B0604020202020204" pitchFamily="34" charset="0"/>
              <a:buChar char="•"/>
              <a:defRPr>
                <a:solidFill>
                  <a:schemeClr val="tx1"/>
                </a:solidFill>
              </a:defRPr>
            </a:lvl1pPr>
            <a:lvl2pPr marL="650875" indent="-128588">
              <a:buFont typeface="Arial" panose="020B0604020202020204" pitchFamily="34" charset="0"/>
              <a:buChar char="•"/>
              <a:defRPr/>
            </a:lvl2pPr>
            <a:lvl3pPr marL="1274763" indent="-109538">
              <a:buClr>
                <a:schemeClr val="tx1"/>
              </a:buClr>
              <a:buFont typeface="Arial" panose="020B0604020202020204" pitchFamily="34" charset="0"/>
              <a:buChar char="•"/>
              <a:defRPr>
                <a:solidFill>
                  <a:schemeClr val="tx1"/>
                </a:solidFill>
              </a:defRPr>
            </a:lvl3pPr>
            <a:lvl4pPr marL="1436688" indent="-161925">
              <a:buFont typeface="Arial" panose="020B0604020202020204" pitchFamily="34" charset="0"/>
              <a:buChar char="•"/>
              <a:defRPr/>
            </a:lvl4pPr>
            <a:lvl5pPr marL="1436688" indent="-161925">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64026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Text -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54558"/>
            <a:ext cx="10944223" cy="4068405"/>
          </a:xfrm>
        </p:spPr>
        <p:txBody>
          <a:bodyPr/>
          <a:lstStyle>
            <a:lvl1pPr marL="225425" indent="-225425">
              <a:lnSpc>
                <a:spcPct val="100000"/>
              </a:lnSpc>
              <a:spcBef>
                <a:spcPts val="1200"/>
              </a:spcBef>
              <a:buFont typeface="+mj-lt"/>
              <a:buAutoNum type="arabicPeriod"/>
              <a:defRPr>
                <a:solidFill>
                  <a:schemeClr val="tx1"/>
                </a:solidFill>
              </a:defRPr>
            </a:lvl1pPr>
            <a:lvl2pPr marL="222250" indent="0">
              <a:lnSpc>
                <a:spcPct val="100000"/>
              </a:lnSpc>
              <a:spcBef>
                <a:spcPts val="0"/>
              </a:spcBef>
              <a:buFontTx/>
              <a:buNone/>
              <a:defRPr/>
            </a:lvl2pPr>
            <a:lvl3pPr marL="1508125" indent="-342900">
              <a:buClr>
                <a:schemeClr val="accent1"/>
              </a:buClr>
              <a:buFont typeface="+mj-lt"/>
              <a:buAutoNum type="arabicPeriod"/>
              <a:defRPr>
                <a:solidFill>
                  <a:schemeClr val="accent1"/>
                </a:solidFill>
              </a:defRPr>
            </a:lvl3pPr>
            <a:lvl4pPr marL="1617663" indent="-342900">
              <a:buFont typeface="+mj-lt"/>
              <a:buAutoNum type="arabicPeriod"/>
              <a:defRPr/>
            </a:lvl4pPr>
            <a:lvl5pPr marL="1617663" indent="-342900">
              <a:buFont typeface="+mj-lt"/>
              <a:buAutoNum type="arabicPeriod"/>
              <a:defRPr/>
            </a:lvl5pPr>
          </a:lstStyle>
          <a:p>
            <a:pPr lvl="0"/>
            <a:r>
              <a:rPr lang="en-US" dirty="0"/>
              <a:t>Click to edit Master text styles</a:t>
            </a:r>
          </a:p>
          <a:p>
            <a:pPr lvl="1"/>
            <a:r>
              <a:rPr lang="en-US" dirty="0"/>
              <a:t/>
            </a:r>
            <a:br>
              <a:rPr lang="en-US" dirty="0"/>
            </a:br>
            <a:endParaRPr lang="en-US" dirty="0"/>
          </a:p>
        </p:txBody>
      </p:sp>
    </p:spTree>
    <p:extLst>
      <p:ext uri="{BB962C8B-B14F-4D97-AF65-F5344CB8AC3E}">
        <p14:creationId xmlns:p14="http://schemas.microsoft.com/office/powerpoint/2010/main" val="39037190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Text -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xmlns="" id="{2BD60870-9DC1-4D5E-B85C-125208EB6746}"/>
              </a:ext>
            </a:extLst>
          </p:cNvPr>
          <p:cNvSpPr>
            <a:spLocks noGrp="1"/>
          </p:cNvSpPr>
          <p:nvPr>
            <p:ph type="pic" sz="quarter" idx="14"/>
          </p:nvPr>
        </p:nvSpPr>
        <p:spPr>
          <a:xfrm>
            <a:off x="7080249" y="0"/>
            <a:ext cx="5111751" cy="616585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23347144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Text - Image right +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xmlns="" id="{2BD60870-9DC1-4D5E-B85C-125208EB6746}"/>
              </a:ext>
            </a:extLst>
          </p:cNvPr>
          <p:cNvSpPr>
            <a:spLocks noGrp="1"/>
          </p:cNvSpPr>
          <p:nvPr>
            <p:ph type="pic" sz="quarter" idx="14"/>
          </p:nvPr>
        </p:nvSpPr>
        <p:spPr>
          <a:xfrm>
            <a:off x="7080249" y="3069850"/>
            <a:ext cx="5111751" cy="3095999"/>
          </a:xfrm>
          <a:solidFill>
            <a:schemeClr val="bg2"/>
          </a:solidFill>
        </p:spPr>
        <p:txBody>
          <a:bodyPr tIns="540000"/>
          <a:lstStyle>
            <a:lvl1pPr algn="ctr">
              <a:defRPr b="0"/>
            </a:lvl1pPr>
          </a:lstStyle>
          <a:p>
            <a:endParaRPr lang="en-GB"/>
          </a:p>
        </p:txBody>
      </p:sp>
      <p:sp>
        <p:nvSpPr>
          <p:cNvPr id="6" name="Rectangle 5">
            <a:extLst>
              <a:ext uri="{FF2B5EF4-FFF2-40B4-BE49-F238E27FC236}">
                <a16:creationId xmlns:a16="http://schemas.microsoft.com/office/drawing/2014/main" xmlns="" id="{9FB0B089-AEBA-49A9-8E51-15275C38E703}"/>
              </a:ext>
            </a:extLst>
          </p:cNvPr>
          <p:cNvSpPr/>
          <p:nvPr userDrawn="1"/>
        </p:nvSpPr>
        <p:spPr>
          <a:xfrm>
            <a:off x="7080249" y="1"/>
            <a:ext cx="5111751" cy="3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56438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Text - Objec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xmlns="" id="{933A3873-C506-4B1C-A429-7FD987703C6B}"/>
              </a:ext>
            </a:extLst>
          </p:cNvPr>
          <p:cNvSpPr>
            <a:spLocks noGrp="1"/>
          </p:cNvSpPr>
          <p:nvPr>
            <p:ph sz="quarter" idx="15" hasCustomPrompt="1"/>
          </p:nvPr>
        </p:nvSpPr>
        <p:spPr>
          <a:xfrm>
            <a:off x="7080248" y="0"/>
            <a:ext cx="5111751" cy="6174000"/>
          </a:xfrm>
        </p:spPr>
        <p:txBody>
          <a:bodyPr tIns="576000"/>
          <a:lstStyle>
            <a:lvl1pPr algn="ctr">
              <a:defRPr b="0"/>
            </a:lvl1pPr>
          </a:lstStyle>
          <a:p>
            <a:pPr lvl="0"/>
            <a:r>
              <a:rPr lang="en-US" dirty="0"/>
              <a:t>Click to add text or object</a:t>
            </a:r>
          </a:p>
        </p:txBody>
      </p:sp>
    </p:spTree>
    <p:extLst>
      <p:ext uri="{BB962C8B-B14F-4D97-AF65-F5344CB8AC3E}">
        <p14:creationId xmlns:p14="http://schemas.microsoft.com/office/powerpoint/2010/main" val="5470615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BE34EE-3465-493D-B746-97B5937BA13A}"/>
              </a:ext>
            </a:extLst>
          </p:cNvPr>
          <p:cNvSpPr>
            <a:spLocks noGrp="1"/>
          </p:cNvSpPr>
          <p:nvPr>
            <p:ph type="title"/>
          </p:nvPr>
        </p:nvSpPr>
        <p:spPr>
          <a:xfrm>
            <a:off x="623887" y="549275"/>
            <a:ext cx="10944225" cy="730885"/>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7F2B3E03-A68C-403F-BED5-FF9FDA073E67}"/>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9255FCEC-01EE-423A-ADD8-1FA3A95782A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802DA5CE-84D6-46BB-B57A-156F764BE0A1}"/>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Content Placeholder 6">
            <a:extLst>
              <a:ext uri="{FF2B5EF4-FFF2-40B4-BE49-F238E27FC236}">
                <a16:creationId xmlns:a16="http://schemas.microsoft.com/office/drawing/2014/main" xmlns="" id="{E7012A88-7683-4B48-9609-E598547E175E}"/>
              </a:ext>
            </a:extLst>
          </p:cNvPr>
          <p:cNvSpPr>
            <a:spLocks noGrp="1"/>
          </p:cNvSpPr>
          <p:nvPr>
            <p:ph sz="quarter" idx="13"/>
          </p:nvPr>
        </p:nvSpPr>
        <p:spPr>
          <a:xfrm>
            <a:off x="623887" y="1536700"/>
            <a:ext cx="10937875" cy="4032000"/>
          </a:xfrm>
          <a:solidFill>
            <a:schemeClr val="bg1"/>
          </a:solidFill>
          <a:ln w="6350">
            <a:solidFill>
              <a:schemeClr val="accent1"/>
            </a:solidFill>
          </a:ln>
        </p:spPr>
        <p:txBody>
          <a:bodyPr tIns="360000"/>
          <a:lstStyle>
            <a:lvl1pPr algn="ctr">
              <a:defRPr/>
            </a:lvl1pPr>
          </a:lstStyle>
          <a:p>
            <a:pPr lvl="0"/>
            <a:r>
              <a:rPr lang="en-US" dirty="0"/>
              <a:t>Click to edit Master text styles</a:t>
            </a:r>
          </a:p>
        </p:txBody>
      </p:sp>
    </p:spTree>
    <p:extLst>
      <p:ext uri="{BB962C8B-B14F-4D97-AF65-F5344CB8AC3E}">
        <p14:creationId xmlns:p14="http://schemas.microsoft.com/office/powerpoint/2010/main" val="12486907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B0BAF7A-410B-43F9-88E0-547B64A24855}"/>
              </a:ext>
            </a:extLst>
          </p:cNvPr>
          <p:cNvSpPr/>
          <p:nvPr userDrawn="1"/>
        </p:nvSpPr>
        <p:spPr>
          <a:xfrm>
            <a:off x="-14948" y="-15522"/>
            <a:ext cx="12206948" cy="6873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xmlns="" id="{125BA809-7489-4E2D-A256-CA416E45970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5796221" y="-19055"/>
            <a:ext cx="6395778" cy="2142000"/>
          </a:xfrm>
          <a:prstGeom prst="rect">
            <a:avLst/>
          </a:prstGeom>
        </p:spPr>
      </p:pic>
      <p:sp>
        <p:nvSpPr>
          <p:cNvPr id="7" name="Rectangle 6">
            <a:extLst>
              <a:ext uri="{FF2B5EF4-FFF2-40B4-BE49-F238E27FC236}">
                <a16:creationId xmlns:a16="http://schemas.microsoft.com/office/drawing/2014/main" xmlns="" id="{1BE43F64-D719-44E0-970B-207D7B976BFD}"/>
              </a:ext>
            </a:extLst>
          </p:cNvPr>
          <p:cNvSpPr/>
          <p:nvPr userDrawn="1"/>
        </p:nvSpPr>
        <p:spPr>
          <a:xfrm>
            <a:off x="0" y="-15522"/>
            <a:ext cx="5796219" cy="216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78B0C835-D299-41EA-86EC-9F33371D62E3}"/>
              </a:ext>
            </a:extLst>
          </p:cNvPr>
          <p:cNvSpPr/>
          <p:nvPr userDrawn="1"/>
        </p:nvSpPr>
        <p:spPr>
          <a:xfrm>
            <a:off x="-29898" y="2119744"/>
            <a:ext cx="12221897" cy="4738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8F4DC6C0-736A-4DAD-97BD-363E40C125DD}"/>
              </a:ext>
            </a:extLst>
          </p:cNvPr>
          <p:cNvSpPr>
            <a:spLocks noGrp="1"/>
          </p:cNvSpPr>
          <p:nvPr>
            <p:ph type="title"/>
          </p:nvPr>
        </p:nvSpPr>
        <p:spPr>
          <a:xfrm>
            <a:off x="623887" y="2615819"/>
            <a:ext cx="5757200" cy="1141413"/>
          </a:xfrm>
        </p:spPr>
        <p:txBody>
          <a:bodyPr/>
          <a:lstStyle>
            <a:lvl1pPr>
              <a:lnSpc>
                <a:spcPct val="100000"/>
              </a:lnSpc>
              <a:defRPr/>
            </a:lvl1pPr>
          </a:lstStyle>
          <a:p>
            <a:r>
              <a:rPr lang="en-US" dirty="0"/>
              <a:t>Click to edit Master title style</a:t>
            </a:r>
            <a:endParaRPr lang="en-GB" dirty="0"/>
          </a:p>
        </p:txBody>
      </p:sp>
      <p:sp>
        <p:nvSpPr>
          <p:cNvPr id="12" name="Text Placeholder 11">
            <a:extLst>
              <a:ext uri="{FF2B5EF4-FFF2-40B4-BE49-F238E27FC236}">
                <a16:creationId xmlns:a16="http://schemas.microsoft.com/office/drawing/2014/main" xmlns="" id="{1C9ABA23-21E4-4396-9460-CFB6FDF6C763}"/>
              </a:ext>
            </a:extLst>
          </p:cNvPr>
          <p:cNvSpPr>
            <a:spLocks noGrp="1"/>
          </p:cNvSpPr>
          <p:nvPr>
            <p:ph type="body" sz="quarter" idx="13" hasCustomPrompt="1"/>
          </p:nvPr>
        </p:nvSpPr>
        <p:spPr>
          <a:xfrm>
            <a:off x="623886" y="396589"/>
            <a:ext cx="5133313" cy="1737011"/>
          </a:xfrm>
        </p:spPr>
        <p:txBody>
          <a:bodyPr lIns="0" tIns="0"/>
          <a:lstStyle>
            <a:lvl1pPr>
              <a:defRPr sz="9200" b="0">
                <a:solidFill>
                  <a:schemeClr val="bg1"/>
                </a:solidFill>
              </a:defRPr>
            </a:lvl1pPr>
          </a:lstStyle>
          <a:p>
            <a:pPr lvl="0"/>
            <a:r>
              <a:rPr lang="en-US" dirty="0"/>
              <a:t>Number</a:t>
            </a:r>
            <a:endParaRPr lang="en-GB" dirty="0"/>
          </a:p>
        </p:txBody>
      </p:sp>
    </p:spTree>
    <p:extLst>
      <p:ext uri="{BB962C8B-B14F-4D97-AF65-F5344CB8AC3E}">
        <p14:creationId xmlns:p14="http://schemas.microsoft.com/office/powerpoint/2010/main" val="64689235"/>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3636"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Naviga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A4281397-F109-4B25-ADF8-9EB6ABE24322}"/>
              </a:ext>
            </a:extLst>
          </p:cNvPr>
          <p:cNvSpPr/>
          <p:nvPr userDrawn="1"/>
        </p:nvSpPr>
        <p:spPr>
          <a:xfrm>
            <a:off x="4043362" y="-21638"/>
            <a:ext cx="4105275" cy="6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34ED8442-EDED-4890-B958-7B45E96CCC44}"/>
              </a:ext>
            </a:extLst>
          </p:cNvPr>
          <p:cNvSpPr/>
          <p:nvPr userDrawn="1"/>
        </p:nvSpPr>
        <p:spPr>
          <a:xfrm>
            <a:off x="8148637" y="-21638"/>
            <a:ext cx="4043363" cy="6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3839FA39-A5AC-4EDE-9306-F823303A25B0}"/>
              </a:ext>
            </a:extLst>
          </p:cNvPr>
          <p:cNvSpPr/>
          <p:nvPr userDrawn="1"/>
        </p:nvSpPr>
        <p:spPr>
          <a:xfrm>
            <a:off x="0" y="-21638"/>
            <a:ext cx="4043363" cy="6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xmlns="" id="{5912C2F4-5EF2-4D13-883A-359E754DA57B}"/>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left">
            <a:extLst>
              <a:ext uri="{FF2B5EF4-FFF2-40B4-BE49-F238E27FC236}">
                <a16:creationId xmlns:a16="http://schemas.microsoft.com/office/drawing/2014/main" xmlns="" id="{4E434AA3-69EE-483D-942E-6D0B177E6364}"/>
              </a:ext>
            </a:extLst>
          </p:cNvPr>
          <p:cNvSpPr>
            <a:spLocks noGrp="1"/>
          </p:cNvSpPr>
          <p:nvPr>
            <p:ph type="body" sz="quarter" idx="13"/>
          </p:nvPr>
        </p:nvSpPr>
        <p:spPr>
          <a:xfrm>
            <a:off x="623887"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left">
            <a:extLst>
              <a:ext uri="{FF2B5EF4-FFF2-40B4-BE49-F238E27FC236}">
                <a16:creationId xmlns:a16="http://schemas.microsoft.com/office/drawing/2014/main" xmlns="" id="{BB361D2C-6287-4498-9BD7-4E88B5D771BC}"/>
              </a:ext>
            </a:extLst>
          </p:cNvPr>
          <p:cNvSpPr>
            <a:spLocks noGrp="1"/>
          </p:cNvSpPr>
          <p:nvPr>
            <p:ph type="body" sz="quarter" idx="14"/>
          </p:nvPr>
        </p:nvSpPr>
        <p:spPr>
          <a:xfrm>
            <a:off x="630237"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middle">
            <a:extLst>
              <a:ext uri="{FF2B5EF4-FFF2-40B4-BE49-F238E27FC236}">
                <a16:creationId xmlns:a16="http://schemas.microsoft.com/office/drawing/2014/main" xmlns="" id="{896F03CA-A605-462F-87CC-CF2F565BE72C}"/>
              </a:ext>
            </a:extLst>
          </p:cNvPr>
          <p:cNvSpPr>
            <a:spLocks noGrp="1"/>
          </p:cNvSpPr>
          <p:nvPr>
            <p:ph type="body" sz="quarter" idx="15"/>
          </p:nvPr>
        </p:nvSpPr>
        <p:spPr>
          <a:xfrm>
            <a:off x="4615691"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middle">
            <a:extLst>
              <a:ext uri="{FF2B5EF4-FFF2-40B4-BE49-F238E27FC236}">
                <a16:creationId xmlns:a16="http://schemas.microsoft.com/office/drawing/2014/main" xmlns="" id="{E772EEFB-A70B-46FF-8196-7E88E7CA15CE}"/>
              </a:ext>
            </a:extLst>
          </p:cNvPr>
          <p:cNvSpPr>
            <a:spLocks noGrp="1"/>
          </p:cNvSpPr>
          <p:nvPr>
            <p:ph type="body" sz="quarter" idx="16"/>
          </p:nvPr>
        </p:nvSpPr>
        <p:spPr>
          <a:xfrm>
            <a:off x="4615691"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right">
            <a:extLst>
              <a:ext uri="{FF2B5EF4-FFF2-40B4-BE49-F238E27FC236}">
                <a16:creationId xmlns:a16="http://schemas.microsoft.com/office/drawing/2014/main" xmlns="" id="{F0898F7C-34DE-41D4-9FE5-31A014DF93AB}"/>
              </a:ext>
            </a:extLst>
          </p:cNvPr>
          <p:cNvSpPr>
            <a:spLocks noGrp="1"/>
          </p:cNvSpPr>
          <p:nvPr>
            <p:ph type="body" sz="quarter" idx="17"/>
          </p:nvPr>
        </p:nvSpPr>
        <p:spPr>
          <a:xfrm>
            <a:off x="8683695"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right">
            <a:extLst>
              <a:ext uri="{FF2B5EF4-FFF2-40B4-BE49-F238E27FC236}">
                <a16:creationId xmlns:a16="http://schemas.microsoft.com/office/drawing/2014/main" xmlns="" id="{9FD3878C-E924-46A5-BA43-4B6507584C32}"/>
              </a:ext>
            </a:extLst>
          </p:cNvPr>
          <p:cNvSpPr>
            <a:spLocks noGrp="1"/>
          </p:cNvSpPr>
          <p:nvPr>
            <p:ph type="body" sz="quarter" idx="18"/>
          </p:nvPr>
        </p:nvSpPr>
        <p:spPr>
          <a:xfrm>
            <a:off x="8683695"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5" name="TextBox 14">
            <a:extLst>
              <a:ext uri="{FF2B5EF4-FFF2-40B4-BE49-F238E27FC236}">
                <a16:creationId xmlns:a16="http://schemas.microsoft.com/office/drawing/2014/main" xmlns=""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16" name="TextBox 15">
            <a:extLst>
              <a:ext uri="{FF2B5EF4-FFF2-40B4-BE49-F238E27FC236}">
                <a16:creationId xmlns:a16="http://schemas.microsoft.com/office/drawing/2014/main" xmlns="" id="{84866B89-9FD0-4190-ADC9-0681CB88C8C9}"/>
              </a:ext>
            </a:extLst>
          </p:cNvPr>
          <p:cNvSpPr txBox="1"/>
          <p:nvPr userDrawn="1"/>
        </p:nvSpPr>
        <p:spPr>
          <a:xfrm>
            <a:off x="4606167" y="493855"/>
            <a:ext cx="650732" cy="969496"/>
          </a:xfrm>
          <a:prstGeom prst="rect">
            <a:avLst/>
          </a:prstGeom>
          <a:noFill/>
        </p:spPr>
        <p:txBody>
          <a:bodyPr wrap="square" lIns="36000" tIns="0" rIns="36000" bIns="36000" rtlCol="0">
            <a:spAutoFit/>
          </a:bodyPr>
          <a:lstStyle/>
          <a:p>
            <a:r>
              <a:rPr lang="en-GB" sz="6000" b="1" dirty="0"/>
              <a:t>2</a:t>
            </a:r>
          </a:p>
        </p:txBody>
      </p:sp>
      <p:sp>
        <p:nvSpPr>
          <p:cNvPr id="17" name="TextBox 16">
            <a:extLst>
              <a:ext uri="{FF2B5EF4-FFF2-40B4-BE49-F238E27FC236}">
                <a16:creationId xmlns:a16="http://schemas.microsoft.com/office/drawing/2014/main" xmlns="" id="{F6D45823-76BE-41EE-B39B-8EA470BD45B0}"/>
              </a:ext>
            </a:extLst>
          </p:cNvPr>
          <p:cNvSpPr txBox="1"/>
          <p:nvPr userDrawn="1"/>
        </p:nvSpPr>
        <p:spPr>
          <a:xfrm>
            <a:off x="8723395" y="493855"/>
            <a:ext cx="650732" cy="969496"/>
          </a:xfrm>
          <a:prstGeom prst="rect">
            <a:avLst/>
          </a:prstGeom>
          <a:noFill/>
        </p:spPr>
        <p:txBody>
          <a:bodyPr wrap="square" lIns="36000" tIns="0" rIns="36000" bIns="36000" rtlCol="0">
            <a:spAutoFit/>
          </a:bodyPr>
          <a:lstStyle/>
          <a:p>
            <a:r>
              <a:rPr lang="en-GB" sz="6000" b="1" dirty="0"/>
              <a:t>3</a:t>
            </a:r>
          </a:p>
        </p:txBody>
      </p:sp>
    </p:spTree>
    <p:extLst>
      <p:ext uri="{BB962C8B-B14F-4D97-AF65-F5344CB8AC3E}">
        <p14:creationId xmlns:p14="http://schemas.microsoft.com/office/powerpoint/2010/main" val="1338917118"/>
      </p:ext>
    </p:extLst>
  </p:cSld>
  <p:clrMapOvr>
    <a:masterClrMapping/>
  </p:clrMapOvr>
  <p:extLst>
    <p:ext uri="{DCECCB84-F9BA-43D5-87BE-67443E8EF086}">
      <p15:sldGuideLst xmlns:p15="http://schemas.microsoft.com/office/powerpoint/2012/main">
        <p15:guide id="1" pos="2547" userDrawn="1">
          <p15:clr>
            <a:srgbClr val="FBAE40"/>
          </p15:clr>
        </p15:guide>
        <p15:guide id="2" pos="513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8" y="1863306"/>
            <a:ext cx="10944225"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172977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avigation - Horizontal #">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xmlns="" id="{5912C2F4-5EF2-4D13-883A-359E754DA57B}"/>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15" name="Number 1">
            <a:extLst>
              <a:ext uri="{FF2B5EF4-FFF2-40B4-BE49-F238E27FC236}">
                <a16:creationId xmlns:a16="http://schemas.microsoft.com/office/drawing/2014/main" xmlns=""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8" name="Title 1">
            <a:extLst>
              <a:ext uri="{FF2B5EF4-FFF2-40B4-BE49-F238E27FC236}">
                <a16:creationId xmlns:a16="http://schemas.microsoft.com/office/drawing/2014/main" xmlns="" id="{4E434AA3-69EE-483D-942E-6D0B177E6364}"/>
              </a:ext>
            </a:extLst>
          </p:cNvPr>
          <p:cNvSpPr>
            <a:spLocks noGrp="1"/>
          </p:cNvSpPr>
          <p:nvPr>
            <p:ph type="body" sz="quarter" idx="13"/>
          </p:nvPr>
        </p:nvSpPr>
        <p:spPr>
          <a:xfrm>
            <a:off x="1511780" y="875286"/>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xmlns="" id="{BB361D2C-6287-4498-9BD7-4E88B5D771BC}"/>
              </a:ext>
            </a:extLst>
          </p:cNvPr>
          <p:cNvSpPr>
            <a:spLocks noGrp="1"/>
          </p:cNvSpPr>
          <p:nvPr>
            <p:ph type="body" sz="quarter" idx="14"/>
          </p:nvPr>
        </p:nvSpPr>
        <p:spPr>
          <a:xfrm>
            <a:off x="1511780" y="1421375"/>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6" name="Number 2">
            <a:extLst>
              <a:ext uri="{FF2B5EF4-FFF2-40B4-BE49-F238E27FC236}">
                <a16:creationId xmlns:a16="http://schemas.microsoft.com/office/drawing/2014/main" xmlns="" id="{84866B89-9FD0-4190-ADC9-0681CB88C8C9}"/>
              </a:ext>
            </a:extLst>
          </p:cNvPr>
          <p:cNvSpPr txBox="1"/>
          <p:nvPr userDrawn="1"/>
        </p:nvSpPr>
        <p:spPr>
          <a:xfrm>
            <a:off x="6725912" y="493855"/>
            <a:ext cx="650732" cy="969496"/>
          </a:xfrm>
          <a:prstGeom prst="rect">
            <a:avLst/>
          </a:prstGeom>
          <a:noFill/>
        </p:spPr>
        <p:txBody>
          <a:bodyPr wrap="square" lIns="36000" tIns="0" rIns="36000" bIns="36000" rtlCol="0">
            <a:spAutoFit/>
          </a:bodyPr>
          <a:lstStyle/>
          <a:p>
            <a:r>
              <a:rPr lang="en-GB" sz="6000" b="1" dirty="0"/>
              <a:t>2</a:t>
            </a:r>
          </a:p>
        </p:txBody>
      </p:sp>
      <p:sp>
        <p:nvSpPr>
          <p:cNvPr id="11" name="Title 2">
            <a:extLst>
              <a:ext uri="{FF2B5EF4-FFF2-40B4-BE49-F238E27FC236}">
                <a16:creationId xmlns:a16="http://schemas.microsoft.com/office/drawing/2014/main" xmlns="" id="{896F03CA-A605-462F-87CC-CF2F565BE72C}"/>
              </a:ext>
            </a:extLst>
          </p:cNvPr>
          <p:cNvSpPr>
            <a:spLocks noGrp="1"/>
          </p:cNvSpPr>
          <p:nvPr>
            <p:ph type="body" sz="quarter" idx="15"/>
          </p:nvPr>
        </p:nvSpPr>
        <p:spPr>
          <a:xfrm>
            <a:off x="7633251" y="875286"/>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xmlns="" id="{E772EEFB-A70B-46FF-8196-7E88E7CA15CE}"/>
              </a:ext>
            </a:extLst>
          </p:cNvPr>
          <p:cNvSpPr>
            <a:spLocks noGrp="1"/>
          </p:cNvSpPr>
          <p:nvPr>
            <p:ph type="body" sz="quarter" idx="16"/>
          </p:nvPr>
        </p:nvSpPr>
        <p:spPr>
          <a:xfrm>
            <a:off x="7633251" y="1421375"/>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7" name="Number 3">
            <a:extLst>
              <a:ext uri="{FF2B5EF4-FFF2-40B4-BE49-F238E27FC236}">
                <a16:creationId xmlns:a16="http://schemas.microsoft.com/office/drawing/2014/main" xmlns="" id="{F6D45823-76BE-41EE-B39B-8EA470BD45B0}"/>
              </a:ext>
            </a:extLst>
          </p:cNvPr>
          <p:cNvSpPr txBox="1"/>
          <p:nvPr userDrawn="1"/>
        </p:nvSpPr>
        <p:spPr>
          <a:xfrm>
            <a:off x="637741" y="3491455"/>
            <a:ext cx="650732" cy="969496"/>
          </a:xfrm>
          <a:prstGeom prst="rect">
            <a:avLst/>
          </a:prstGeom>
          <a:noFill/>
        </p:spPr>
        <p:txBody>
          <a:bodyPr wrap="square" lIns="36000" tIns="0" rIns="36000" bIns="36000" rtlCol="0">
            <a:spAutoFit/>
          </a:bodyPr>
          <a:lstStyle/>
          <a:p>
            <a:r>
              <a:rPr lang="en-GB" sz="6000" b="1" dirty="0"/>
              <a:t>3</a:t>
            </a:r>
          </a:p>
        </p:txBody>
      </p:sp>
      <p:sp>
        <p:nvSpPr>
          <p:cNvPr id="13" name="Title 3">
            <a:extLst>
              <a:ext uri="{FF2B5EF4-FFF2-40B4-BE49-F238E27FC236}">
                <a16:creationId xmlns:a16="http://schemas.microsoft.com/office/drawing/2014/main" xmlns="" id="{F0898F7C-34DE-41D4-9FE5-31A014DF93AB}"/>
              </a:ext>
            </a:extLst>
          </p:cNvPr>
          <p:cNvSpPr>
            <a:spLocks noGrp="1"/>
          </p:cNvSpPr>
          <p:nvPr>
            <p:ph type="body" sz="quarter" idx="17"/>
          </p:nvPr>
        </p:nvSpPr>
        <p:spPr>
          <a:xfrm>
            <a:off x="1511779"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xmlns="" id="{9FD3878C-E924-46A5-BA43-4B6507584C32}"/>
              </a:ext>
            </a:extLst>
          </p:cNvPr>
          <p:cNvSpPr>
            <a:spLocks noGrp="1"/>
          </p:cNvSpPr>
          <p:nvPr>
            <p:ph type="body" sz="quarter" idx="18"/>
          </p:nvPr>
        </p:nvSpPr>
        <p:spPr>
          <a:xfrm>
            <a:off x="1511779"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0" name="Number 4">
            <a:extLst>
              <a:ext uri="{FF2B5EF4-FFF2-40B4-BE49-F238E27FC236}">
                <a16:creationId xmlns:a16="http://schemas.microsoft.com/office/drawing/2014/main" xmlns="" id="{6D8893B4-B93C-4286-8B2B-044A6AE7EE23}"/>
              </a:ext>
            </a:extLst>
          </p:cNvPr>
          <p:cNvSpPr txBox="1"/>
          <p:nvPr userDrawn="1"/>
        </p:nvSpPr>
        <p:spPr>
          <a:xfrm>
            <a:off x="6725912" y="3491455"/>
            <a:ext cx="650732" cy="969496"/>
          </a:xfrm>
          <a:prstGeom prst="rect">
            <a:avLst/>
          </a:prstGeom>
          <a:noFill/>
        </p:spPr>
        <p:txBody>
          <a:bodyPr wrap="square" lIns="36000" tIns="0" rIns="36000" bIns="36000" rtlCol="0">
            <a:spAutoFit/>
          </a:bodyPr>
          <a:lstStyle/>
          <a:p>
            <a:r>
              <a:rPr lang="en-GB" sz="6000" b="1" dirty="0"/>
              <a:t>4</a:t>
            </a:r>
          </a:p>
        </p:txBody>
      </p:sp>
      <p:sp>
        <p:nvSpPr>
          <p:cNvPr id="22" name="Title 4">
            <a:extLst>
              <a:ext uri="{FF2B5EF4-FFF2-40B4-BE49-F238E27FC236}">
                <a16:creationId xmlns:a16="http://schemas.microsoft.com/office/drawing/2014/main" xmlns="" id="{5ADFDB02-9797-465C-A774-7BB28E0ABDCB}"/>
              </a:ext>
            </a:extLst>
          </p:cNvPr>
          <p:cNvSpPr>
            <a:spLocks noGrp="1"/>
          </p:cNvSpPr>
          <p:nvPr>
            <p:ph type="body" sz="quarter" idx="19"/>
          </p:nvPr>
        </p:nvSpPr>
        <p:spPr>
          <a:xfrm>
            <a:off x="7633251"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xmlns="" id="{AB00CB98-0AEE-4D3E-8B92-3518E31C2BA9}"/>
              </a:ext>
            </a:extLst>
          </p:cNvPr>
          <p:cNvSpPr>
            <a:spLocks noGrp="1"/>
          </p:cNvSpPr>
          <p:nvPr>
            <p:ph type="body" sz="quarter" idx="20"/>
          </p:nvPr>
        </p:nvSpPr>
        <p:spPr>
          <a:xfrm>
            <a:off x="7633251"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019775032"/>
      </p:ext>
    </p:extLst>
  </p:cSld>
  <p:clrMapOvr>
    <a:masterClrMapping/>
  </p:clrMapOvr>
  <p:extLst>
    <p:ext uri="{DCECCB84-F9BA-43D5-87BE-67443E8EF086}">
      <p15:sldGuideLst xmlns:p15="http://schemas.microsoft.com/office/powerpoint/2012/main">
        <p15:guide id="3" orient="horz" pos="1956"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Navigation - Horizontal">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xmlns="" id="{5912C2F4-5EF2-4D13-883A-359E754DA57B}"/>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1">
            <a:extLst>
              <a:ext uri="{FF2B5EF4-FFF2-40B4-BE49-F238E27FC236}">
                <a16:creationId xmlns:a16="http://schemas.microsoft.com/office/drawing/2014/main" xmlns="" id="{4E434AA3-69EE-483D-942E-6D0B177E6364}"/>
              </a:ext>
            </a:extLst>
          </p:cNvPr>
          <p:cNvSpPr>
            <a:spLocks noGrp="1"/>
          </p:cNvSpPr>
          <p:nvPr>
            <p:ph type="body" sz="quarter" idx="13"/>
          </p:nvPr>
        </p:nvSpPr>
        <p:spPr>
          <a:xfrm>
            <a:off x="637137" y="504228"/>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xmlns="" id="{BB361D2C-6287-4498-9BD7-4E88B5D771BC}"/>
              </a:ext>
            </a:extLst>
          </p:cNvPr>
          <p:cNvSpPr>
            <a:spLocks noGrp="1"/>
          </p:cNvSpPr>
          <p:nvPr>
            <p:ph type="body" sz="quarter" idx="14"/>
          </p:nvPr>
        </p:nvSpPr>
        <p:spPr>
          <a:xfrm>
            <a:off x="637137" y="1050317"/>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2">
            <a:extLst>
              <a:ext uri="{FF2B5EF4-FFF2-40B4-BE49-F238E27FC236}">
                <a16:creationId xmlns:a16="http://schemas.microsoft.com/office/drawing/2014/main" xmlns="" id="{896F03CA-A605-462F-87CC-CF2F565BE72C}"/>
              </a:ext>
            </a:extLst>
          </p:cNvPr>
          <p:cNvSpPr>
            <a:spLocks noGrp="1"/>
          </p:cNvSpPr>
          <p:nvPr>
            <p:ph type="body" sz="quarter" idx="15"/>
          </p:nvPr>
        </p:nvSpPr>
        <p:spPr>
          <a:xfrm>
            <a:off x="6692348" y="504228"/>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xmlns="" id="{E772EEFB-A70B-46FF-8196-7E88E7CA15CE}"/>
              </a:ext>
            </a:extLst>
          </p:cNvPr>
          <p:cNvSpPr>
            <a:spLocks noGrp="1"/>
          </p:cNvSpPr>
          <p:nvPr>
            <p:ph type="body" sz="quarter" idx="16"/>
          </p:nvPr>
        </p:nvSpPr>
        <p:spPr>
          <a:xfrm>
            <a:off x="6692348" y="1050317"/>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3">
            <a:extLst>
              <a:ext uri="{FF2B5EF4-FFF2-40B4-BE49-F238E27FC236}">
                <a16:creationId xmlns:a16="http://schemas.microsoft.com/office/drawing/2014/main" xmlns="" id="{F0898F7C-34DE-41D4-9FE5-31A014DF93AB}"/>
              </a:ext>
            </a:extLst>
          </p:cNvPr>
          <p:cNvSpPr>
            <a:spLocks noGrp="1"/>
          </p:cNvSpPr>
          <p:nvPr>
            <p:ph type="body" sz="quarter" idx="17"/>
          </p:nvPr>
        </p:nvSpPr>
        <p:spPr>
          <a:xfrm>
            <a:off x="637137"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xmlns="" id="{9FD3878C-E924-46A5-BA43-4B6507584C32}"/>
              </a:ext>
            </a:extLst>
          </p:cNvPr>
          <p:cNvSpPr>
            <a:spLocks noGrp="1"/>
          </p:cNvSpPr>
          <p:nvPr>
            <p:ph type="body" sz="quarter" idx="18"/>
          </p:nvPr>
        </p:nvSpPr>
        <p:spPr>
          <a:xfrm>
            <a:off x="637137"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2" name="Title 4">
            <a:extLst>
              <a:ext uri="{FF2B5EF4-FFF2-40B4-BE49-F238E27FC236}">
                <a16:creationId xmlns:a16="http://schemas.microsoft.com/office/drawing/2014/main" xmlns="" id="{5ADFDB02-9797-465C-A774-7BB28E0ABDCB}"/>
              </a:ext>
            </a:extLst>
          </p:cNvPr>
          <p:cNvSpPr>
            <a:spLocks noGrp="1"/>
          </p:cNvSpPr>
          <p:nvPr>
            <p:ph type="body" sz="quarter" idx="19"/>
          </p:nvPr>
        </p:nvSpPr>
        <p:spPr>
          <a:xfrm>
            <a:off x="6692348"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xmlns="" id="{AB00CB98-0AEE-4D3E-8B92-3518E31C2BA9}"/>
              </a:ext>
            </a:extLst>
          </p:cNvPr>
          <p:cNvSpPr>
            <a:spLocks noGrp="1"/>
          </p:cNvSpPr>
          <p:nvPr>
            <p:ph type="body" sz="quarter" idx="20"/>
          </p:nvPr>
        </p:nvSpPr>
        <p:spPr>
          <a:xfrm>
            <a:off x="6692348"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4153716187"/>
      </p:ext>
    </p:extLst>
  </p:cSld>
  <p:clrMapOvr>
    <a:masterClrMapping/>
  </p:clrMapOvr>
  <p:extLst>
    <p:ext uri="{DCECCB84-F9BA-43D5-87BE-67443E8EF086}">
      <p15:sldGuideLst xmlns:p15="http://schemas.microsoft.com/office/powerpoint/2012/main">
        <p15:guide id="3" orient="horz" pos="1956"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xmlns="" id="{96EFAC1E-0398-4D9B-AED0-FFCE330C5E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xmlns="" id="{6EEB431D-52D0-40B3-A9B8-91A7C4E84D06}"/>
              </a:ext>
            </a:extLst>
          </p:cNvPr>
          <p:cNvSpPr/>
          <p:nvPr userDrawn="1"/>
        </p:nvSpPr>
        <p:spPr>
          <a:xfrm>
            <a:off x="0" y="1"/>
            <a:ext cx="12192000"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xmlns="" id="{0635D7B6-00AD-44C6-9F8B-A652A3A55887}"/>
              </a:ext>
            </a:extLst>
          </p:cNvPr>
          <p:cNvCxnSpPr/>
          <p:nvPr userDrawn="1"/>
        </p:nvCxnSpPr>
        <p:spPr>
          <a:xfrm>
            <a:off x="4836000"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xmlns=""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1621064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xmlns="" id="{96EFAC1E-0398-4D9B-AED0-FFCE330C5E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xmlns="" id="{6EEB431D-52D0-40B3-A9B8-91A7C4E84D06}"/>
              </a:ext>
            </a:extLst>
          </p:cNvPr>
          <p:cNvSpPr/>
          <p:nvPr userDrawn="1"/>
        </p:nvSpPr>
        <p:spPr>
          <a:xfrm>
            <a:off x="-1" y="1"/>
            <a:ext cx="7680325"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8174943-9D86-4CFE-9738-48017FE98966}"/>
              </a:ext>
            </a:extLst>
          </p:cNvPr>
          <p:cNvSpPr>
            <a:spLocks noGrp="1"/>
          </p:cNvSpPr>
          <p:nvPr>
            <p:ph type="title"/>
          </p:nvPr>
        </p:nvSpPr>
        <p:spPr>
          <a:xfrm>
            <a:off x="623887" y="2205797"/>
            <a:ext cx="7056437" cy="1947675"/>
          </a:xfrm>
        </p:spPr>
        <p:txBody>
          <a:bodyPr lIns="0" tIns="36000" rIns="612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xmlns="" id="{0635D7B6-00AD-44C6-9F8B-A652A3A55887}"/>
              </a:ext>
            </a:extLst>
          </p:cNvPr>
          <p:cNvCxnSpPr/>
          <p:nvPr userDrawn="1"/>
        </p:nvCxnSpPr>
        <p:spPr>
          <a:xfrm>
            <a:off x="2580161"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xmlns="" id="{682D01A9-C740-4897-A599-8BAF149391F9}"/>
              </a:ext>
            </a:extLst>
          </p:cNvPr>
          <p:cNvSpPr>
            <a:spLocks noGrp="1"/>
          </p:cNvSpPr>
          <p:nvPr>
            <p:ph type="body" sz="quarter" idx="10"/>
          </p:nvPr>
        </p:nvSpPr>
        <p:spPr>
          <a:xfrm>
            <a:off x="623888" y="4248405"/>
            <a:ext cx="7056437" cy="1099724"/>
          </a:xfrm>
        </p:spPr>
        <p:txBody>
          <a:bodyPr lIns="0" rIns="612000"/>
          <a:lstStyle>
            <a:lvl1pPr algn="ctr">
              <a:defRPr sz="1250" b="0">
                <a:solidFill>
                  <a:schemeClr val="tx1"/>
                </a:solidFill>
              </a:defRPr>
            </a:lvl1pPr>
          </a:lstStyle>
          <a:p>
            <a:pPr lvl="0"/>
            <a:r>
              <a:rPr lang="en-US" dirty="0"/>
              <a:t>Click to edit Master text styles</a:t>
            </a:r>
          </a:p>
        </p:txBody>
      </p:sp>
      <p:sp>
        <p:nvSpPr>
          <p:cNvPr id="4" name="Picture Placeholder 3">
            <a:extLst>
              <a:ext uri="{FF2B5EF4-FFF2-40B4-BE49-F238E27FC236}">
                <a16:creationId xmlns:a16="http://schemas.microsoft.com/office/drawing/2014/main" xmlns="" id="{09282CBF-AF2E-4977-9B38-DD4D10DDC99F}"/>
              </a:ext>
            </a:extLst>
          </p:cNvPr>
          <p:cNvSpPr>
            <a:spLocks noGrp="1"/>
          </p:cNvSpPr>
          <p:nvPr>
            <p:ph type="pic" sz="quarter" idx="11"/>
          </p:nvPr>
        </p:nvSpPr>
        <p:spPr>
          <a:xfrm>
            <a:off x="7666468" y="0"/>
            <a:ext cx="4525532" cy="617400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340714009"/>
      </p:ext>
    </p:extLst>
  </p:cSld>
  <p:clrMapOvr>
    <a:masterClrMapping/>
  </p:clrMapOvr>
  <p:extLst>
    <p:ext uri="{DCECCB84-F9BA-43D5-87BE-67443E8EF086}">
      <p15:sldGuideLst xmlns:p15="http://schemas.microsoft.com/office/powerpoint/2012/main">
        <p15:guide id="1" pos="4838"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9" name="Text Placeholder 8">
            <a:extLst>
              <a:ext uri="{FF2B5EF4-FFF2-40B4-BE49-F238E27FC236}">
                <a16:creationId xmlns:a16="http://schemas.microsoft.com/office/drawing/2014/main" xmlns=""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bg1"/>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xmlns=""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solidFill>
                  <a:schemeClr val="bg1"/>
                </a:solidFill>
              </a:defRPr>
            </a:lvl1pPr>
          </a:lstStyle>
          <a:p>
            <a:r>
              <a:rPr lang="en-US" dirty="0"/>
              <a:t>Click to edit Master title style</a:t>
            </a:r>
            <a:endParaRPr lang="en-GB" dirty="0"/>
          </a:p>
        </p:txBody>
      </p:sp>
      <p:sp>
        <p:nvSpPr>
          <p:cNvPr id="5" name="Date Placeholder 4">
            <a:extLst>
              <a:ext uri="{FF2B5EF4-FFF2-40B4-BE49-F238E27FC236}">
                <a16:creationId xmlns:a16="http://schemas.microsoft.com/office/drawing/2014/main" xmlns="" id="{728B64C7-5603-438C-93A1-2EECB9CDF214}"/>
              </a:ext>
            </a:extLst>
          </p:cNvPr>
          <p:cNvSpPr>
            <a:spLocks noGrp="1"/>
          </p:cNvSpPr>
          <p:nvPr>
            <p:ph type="dt" sz="half" idx="12"/>
          </p:nvPr>
        </p:nvSpPr>
        <p:spPr/>
        <p:txBody>
          <a:bodyPr/>
          <a:lstStyle/>
          <a:p>
            <a:fld id="{D78F5CFD-57B9-49B2-8ABC-26CA59D0FF52}" type="datetimeFigureOut">
              <a:rPr lang="en-GB" smtClean="0"/>
              <a:pPr/>
              <a:t>30/06/2020</a:t>
            </a:fld>
            <a:endParaRPr lang="en-GB"/>
          </a:p>
        </p:txBody>
      </p:sp>
      <p:sp>
        <p:nvSpPr>
          <p:cNvPr id="6" name="Footer Placeholder 5">
            <a:extLst>
              <a:ext uri="{FF2B5EF4-FFF2-40B4-BE49-F238E27FC236}">
                <a16:creationId xmlns:a16="http://schemas.microsoft.com/office/drawing/2014/main" xmlns="" id="{DCE36739-6DCB-43D1-B824-196CF9BC0DDB}"/>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xmlns=""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8652942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5" name="Date Placeholder 4">
            <a:extLst>
              <a:ext uri="{FF2B5EF4-FFF2-40B4-BE49-F238E27FC236}">
                <a16:creationId xmlns:a16="http://schemas.microsoft.com/office/drawing/2014/main" xmlns="" id="{728B64C7-5603-438C-93A1-2EECB9CDF214}"/>
              </a:ext>
            </a:extLst>
          </p:cNvPr>
          <p:cNvSpPr>
            <a:spLocks noGrp="1"/>
          </p:cNvSpPr>
          <p:nvPr>
            <p:ph type="dt" sz="half" idx="12"/>
          </p:nvPr>
        </p:nvSpPr>
        <p:spPr/>
        <p:txBody>
          <a:bodyPr/>
          <a:lstStyle/>
          <a:p>
            <a:fld id="{D78F5CFD-57B9-49B2-8ABC-26CA59D0FF52}" type="datetimeFigureOut">
              <a:rPr lang="en-GB" smtClean="0"/>
              <a:pPr/>
              <a:t>30/06/2020</a:t>
            </a:fld>
            <a:endParaRPr lang="en-GB"/>
          </a:p>
        </p:txBody>
      </p:sp>
      <p:sp>
        <p:nvSpPr>
          <p:cNvPr id="6" name="Footer Placeholder 5">
            <a:extLst>
              <a:ext uri="{FF2B5EF4-FFF2-40B4-BE49-F238E27FC236}">
                <a16:creationId xmlns:a16="http://schemas.microsoft.com/office/drawing/2014/main" xmlns="" id="{DCE36739-6DCB-43D1-B824-196CF9BC0DDB}"/>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xmlns=""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29341642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C9B65750-3208-4DED-83E2-3E19E00872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xmlns=""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477054"/>
          </a:xfrm>
          <a:prstGeom prst="rect">
            <a:avLst/>
          </a:prstGeom>
          <a:noFill/>
        </p:spPr>
        <p:txBody>
          <a:bodyPr wrap="square" lIns="36000" rtlCol="0">
            <a:spAutoFit/>
          </a:bodyPr>
          <a:lstStyle/>
          <a:p>
            <a:r>
              <a:rPr lang="en-GB" sz="1250" b="1" dirty="0"/>
              <a:t>Antwerp Management School</a:t>
            </a:r>
          </a:p>
          <a:p>
            <a:r>
              <a:rPr lang="en-GB" sz="1250" b="0" dirty="0">
                <a:latin typeface="+mj-lt"/>
              </a:rPr>
              <a:t>Opening minds to impact the world</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239877"/>
            <a:ext cx="4570966" cy="540000"/>
          </a:xfrm>
        </p:spPr>
        <p:txBody>
          <a:bodyPr bIns="0" anchor="t"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name and email address</a:t>
            </a:r>
          </a:p>
        </p:txBody>
      </p:sp>
    </p:spTree>
    <p:extLst>
      <p:ext uri="{BB962C8B-B14F-4D97-AF65-F5344CB8AC3E}">
        <p14:creationId xmlns:p14="http://schemas.microsoft.com/office/powerpoint/2010/main" val="414728707"/>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Gene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C05CD-BFC9-497A-8AA5-545522E9F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7C681CF-37A6-4376-9A0E-25BA2A2129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F890527-8149-418C-A9B3-E8C0384BF888}"/>
              </a:ext>
            </a:extLst>
          </p:cNvPr>
          <p:cNvSpPr>
            <a:spLocks noGrp="1"/>
          </p:cNvSpPr>
          <p:nvPr>
            <p:ph type="dt" sz="half" idx="10"/>
          </p:nvPr>
        </p:nvSpPr>
        <p:spPr/>
        <p:txBody>
          <a:bodyPr/>
          <a:lstStyle/>
          <a:p>
            <a:fld id="{D78F5CFD-57B9-49B2-8ABC-26CA59D0FF52}" type="datetimeFigureOut">
              <a:rPr lang="en-GB" smtClean="0"/>
              <a:t>30/06/2020</a:t>
            </a:fld>
            <a:endParaRPr lang="en-GB"/>
          </a:p>
        </p:txBody>
      </p:sp>
      <p:sp>
        <p:nvSpPr>
          <p:cNvPr id="5" name="Footer Placeholder 4">
            <a:extLst>
              <a:ext uri="{FF2B5EF4-FFF2-40B4-BE49-F238E27FC236}">
                <a16:creationId xmlns:a16="http://schemas.microsoft.com/office/drawing/2014/main" xmlns="" id="{75537B00-8AFA-49C7-BBB4-B69462C6F3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6269603-EF98-4FC3-A027-E0FB041C0E16}"/>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17226343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xmlns="" id="{4B45795A-61E1-41F4-BB0C-7A3CB769A0F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xmlns=""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Tree>
    <p:extLst>
      <p:ext uri="{BB962C8B-B14F-4D97-AF65-F5344CB8AC3E}">
        <p14:creationId xmlns:p14="http://schemas.microsoft.com/office/powerpoint/2010/main" val="2801914318"/>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xmlns="" id="{8B4AA0F5-B965-47B9-B756-286227195B1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xmlns="" id="{31B4E10C-7ED6-40E5-BC36-3BAD047E882A}"/>
              </a:ext>
            </a:extLst>
          </p:cNvPr>
          <p:cNvSpPr/>
          <p:nvPr userDrawn="1"/>
        </p:nvSpPr>
        <p:spPr>
          <a:xfrm>
            <a:off x="6378298" y="-6222"/>
            <a:ext cx="5808662" cy="6864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96960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 </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997147" y="3293071"/>
            <a:ext cx="4570965"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
        <p:nvSpPr>
          <p:cNvPr id="4" name="Text Placeholder 3">
            <a:extLst>
              <a:ext uri="{FF2B5EF4-FFF2-40B4-BE49-F238E27FC236}">
                <a16:creationId xmlns:a16="http://schemas.microsoft.com/office/drawing/2014/main" xmlns="" id="{520E3867-9F8B-4AF7-8E27-F22F7C58E37D}"/>
              </a:ext>
            </a:extLst>
          </p:cNvPr>
          <p:cNvSpPr>
            <a:spLocks noGrp="1"/>
          </p:cNvSpPr>
          <p:nvPr>
            <p:ph type="body" sz="quarter" idx="13" hasCustomPrompt="1"/>
          </p:nvPr>
        </p:nvSpPr>
        <p:spPr>
          <a:xfrm>
            <a:off x="6997148" y="2135779"/>
            <a:ext cx="4570965" cy="804052"/>
          </a:xfrm>
        </p:spPr>
        <p:txBody>
          <a:bodyPr tIns="54000"/>
          <a:lstStyle>
            <a:lvl1pPr>
              <a:lnSpc>
                <a:spcPct val="110000"/>
              </a:lnSpc>
              <a:defRPr sz="1800" b="0">
                <a:solidFill>
                  <a:schemeClr val="tx1"/>
                </a:solidFill>
                <a:latin typeface="+mj-lt"/>
              </a:defRPr>
            </a:lvl1pPr>
            <a:lvl2pPr>
              <a:defRPr b="0">
                <a:solidFill>
                  <a:schemeClr val="tx1"/>
                </a:solidFill>
                <a:latin typeface="+mj-lt"/>
              </a:defRPr>
            </a:lvl2pPr>
            <a:lvl3pPr>
              <a:defRPr b="0">
                <a:solidFill>
                  <a:schemeClr val="tx1"/>
                </a:solidFill>
                <a:latin typeface="+mj-lt"/>
              </a:defRPr>
            </a:lvl3pPr>
            <a:lvl4pPr>
              <a:defRPr b="0">
                <a:solidFill>
                  <a:schemeClr val="tx1"/>
                </a:solidFill>
                <a:latin typeface="+mj-lt"/>
              </a:defRPr>
            </a:lvl4pPr>
            <a:lvl5pPr>
              <a:defRPr b="0">
                <a:solidFill>
                  <a:schemeClr val="tx1"/>
                </a:solidFill>
                <a:latin typeface="+mj-lt"/>
              </a:defRPr>
            </a:lvl5pPr>
          </a:lstStyle>
          <a:p>
            <a:pPr lvl="0"/>
            <a:r>
              <a:rPr lang="en-US" dirty="0"/>
              <a:t>Click to add subtitle</a:t>
            </a:r>
          </a:p>
        </p:txBody>
      </p:sp>
    </p:spTree>
    <p:extLst>
      <p:ext uri="{BB962C8B-B14F-4D97-AF65-F5344CB8AC3E}">
        <p14:creationId xmlns:p14="http://schemas.microsoft.com/office/powerpoint/2010/main" val="1395007105"/>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Text Black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8" y="1863306"/>
            <a:ext cx="10944224" cy="4059657"/>
          </a:xfrm>
        </p:spPr>
        <p:txBody>
          <a:bodyPr numCol="2" spcCol="720000"/>
          <a:lstStyle>
            <a:lvl1pPr>
              <a:defRPr>
                <a:solidFill>
                  <a:schemeClr val="tx1"/>
                </a:solidFill>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8873254"/>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with image right">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B1A2A7B4-2F7F-40D0-8490-C4E532B7384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xmlns="" id="{31B4E10C-7ED6-40E5-BC36-3BAD047E882A}"/>
              </a:ext>
            </a:extLst>
          </p:cNvPr>
          <p:cNvSpPr/>
          <p:nvPr userDrawn="1"/>
        </p:nvSpPr>
        <p:spPr>
          <a:xfrm>
            <a:off x="-12440" y="2127380"/>
            <a:ext cx="6426000" cy="4730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30712" y="2671551"/>
            <a:ext cx="5253253"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6383338" y="-6222"/>
            <a:ext cx="5808662" cy="6864221"/>
          </a:xfrm>
          <a:solidFill>
            <a:schemeClr val="bg2"/>
          </a:solidFill>
        </p:spPr>
        <p:txBody>
          <a:bodyPr tIns="1260000"/>
          <a:lstStyle>
            <a:lvl1pPr algn="ctr">
              <a:defRPr b="0"/>
            </a:lvl1pPr>
          </a:lstStyle>
          <a:p>
            <a:endParaRPr lang="en-GB"/>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3538325" y="5969521"/>
            <a:ext cx="2792137"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23887" y="5700128"/>
            <a:ext cx="2914440"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23886" y="6023592"/>
            <a:ext cx="2914439"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Tree>
    <p:extLst>
      <p:ext uri="{BB962C8B-B14F-4D97-AF65-F5344CB8AC3E}">
        <p14:creationId xmlns:p14="http://schemas.microsoft.com/office/powerpoint/2010/main" val="555745045"/>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no im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C533898-A5B7-49FA-9903-6CC05584FFE1}"/>
              </a:ext>
            </a:extLst>
          </p:cNvPr>
          <p:cNvSpPr/>
          <p:nvPr userDrawn="1"/>
        </p:nvSpPr>
        <p:spPr>
          <a:xfrm>
            <a:off x="0" y="-13252"/>
            <a:ext cx="12192000" cy="688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a:extLst>
              <a:ext uri="{FF2B5EF4-FFF2-40B4-BE49-F238E27FC236}">
                <a16:creationId xmlns:a16="http://schemas.microsoft.com/office/drawing/2014/main" xmlns="" id="{892AFE2D-CF55-40BC-B8AA-02B0503BD55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xmlns=""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pic>
        <p:nvPicPr>
          <p:cNvPr id="16" name="Graphic 15">
            <a:extLst>
              <a:ext uri="{FF2B5EF4-FFF2-40B4-BE49-F238E27FC236}">
                <a16:creationId xmlns:a16="http://schemas.microsoft.com/office/drawing/2014/main" xmlns="" id="{3CEA104D-40B4-4E19-AA7C-1B1A2D419A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354889"/>
            <a:ext cx="6395778" cy="2142000"/>
          </a:xfrm>
          <a:prstGeom prst="rect">
            <a:avLst/>
          </a:prstGeom>
        </p:spPr>
      </p:pic>
      <p:pic>
        <p:nvPicPr>
          <p:cNvPr id="18" name="Graphic 17">
            <a:extLst>
              <a:ext uri="{FF2B5EF4-FFF2-40B4-BE49-F238E27FC236}">
                <a16:creationId xmlns:a16="http://schemas.microsoft.com/office/drawing/2014/main" xmlns="" id="{8F12DF8E-1D1E-46C2-96EF-7CB6A11D60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4716000"/>
            <a:ext cx="6395778" cy="2142000"/>
          </a:xfrm>
          <a:prstGeom prst="rect">
            <a:avLst/>
          </a:prstGeom>
        </p:spPr>
      </p:pic>
    </p:spTree>
    <p:extLst>
      <p:ext uri="{BB962C8B-B14F-4D97-AF65-F5344CB8AC3E}">
        <p14:creationId xmlns:p14="http://schemas.microsoft.com/office/powerpoint/2010/main" val="3288072612"/>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with black backgroun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17D8F64E-309F-4565-8B15-12332366A86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xmlns=""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xmlns=""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xmlns=""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xmlns=""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xmlns=""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30/06/2020</a:t>
            </a:fld>
            <a:endParaRPr lang="en-GB"/>
          </a:p>
        </p:txBody>
      </p:sp>
    </p:spTree>
    <p:extLst>
      <p:ext uri="{BB962C8B-B14F-4D97-AF65-F5344CB8AC3E}">
        <p14:creationId xmlns:p14="http://schemas.microsoft.com/office/powerpoint/2010/main" val="112221295"/>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 Text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8" y="1863306"/>
            <a:ext cx="10944225" cy="4059657"/>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767483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8" y="1863306"/>
            <a:ext cx="10944225"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64886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 Text Black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8" y="1863306"/>
            <a:ext cx="10944224" cy="4059657"/>
          </a:xfrm>
        </p:spPr>
        <p:txBody>
          <a:bodyPr numCol="2" spcCol="720000"/>
          <a:lstStyle>
            <a:lvl1pPr>
              <a:defRPr>
                <a:solidFill>
                  <a:schemeClr val="tx1"/>
                </a:solidFill>
              </a:defRPr>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1567572"/>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 Tex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8" y="1863306"/>
            <a:ext cx="10944224" cy="4059657"/>
          </a:xfrm>
        </p:spPr>
        <p:txBody>
          <a:bodyPr numCol="2" spcCol="720000"/>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257671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 Text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54558"/>
            <a:ext cx="10944224" cy="4068405"/>
          </a:xfrm>
        </p:spPr>
        <p:txBody>
          <a:bodyPr/>
          <a:lstStyle>
            <a:lvl1pPr marL="122238" indent="-122238">
              <a:buFont typeface="Arial" panose="020B0604020202020204" pitchFamily="34" charset="0"/>
              <a:buChar char="•"/>
              <a:defRPr>
                <a:solidFill>
                  <a:schemeClr val="tx1"/>
                </a:solidFill>
              </a:defRPr>
            </a:lvl1pPr>
            <a:lvl2pPr marL="650875" indent="-128588">
              <a:buFont typeface="Arial" panose="020B0604020202020204" pitchFamily="34" charset="0"/>
              <a:buChar char="•"/>
              <a:defRPr/>
            </a:lvl2pPr>
            <a:lvl3pPr marL="1274763" indent="-109538">
              <a:buClr>
                <a:schemeClr val="tx1"/>
              </a:buClr>
              <a:buFont typeface="Arial" panose="020B0604020202020204" pitchFamily="34" charset="0"/>
              <a:buChar char="•"/>
              <a:defRPr>
                <a:solidFill>
                  <a:schemeClr val="tx1"/>
                </a:solidFill>
              </a:defRPr>
            </a:lvl3pPr>
            <a:lvl4pPr marL="1436688" indent="-161925">
              <a:buFont typeface="Arial" panose="020B0604020202020204" pitchFamily="34" charset="0"/>
              <a:buChar char="•"/>
              <a:defRPr/>
            </a:lvl4pPr>
            <a:lvl5pPr marL="1436688" indent="-161925">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882129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 Text -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54558"/>
            <a:ext cx="10944223" cy="4068405"/>
          </a:xfrm>
        </p:spPr>
        <p:txBody>
          <a:bodyPr/>
          <a:lstStyle>
            <a:lvl1pPr marL="225425" indent="-225425">
              <a:lnSpc>
                <a:spcPct val="100000"/>
              </a:lnSpc>
              <a:spcBef>
                <a:spcPts val="1200"/>
              </a:spcBef>
              <a:buFont typeface="+mj-lt"/>
              <a:buAutoNum type="arabicPeriod"/>
              <a:defRPr>
                <a:solidFill>
                  <a:schemeClr val="tx1"/>
                </a:solidFill>
              </a:defRPr>
            </a:lvl1pPr>
            <a:lvl2pPr marL="222250" indent="0">
              <a:lnSpc>
                <a:spcPct val="100000"/>
              </a:lnSpc>
              <a:spcBef>
                <a:spcPts val="0"/>
              </a:spcBef>
              <a:buFontTx/>
              <a:buNone/>
              <a:defRPr/>
            </a:lvl2pPr>
            <a:lvl3pPr marL="1508125" indent="-342900">
              <a:buClr>
                <a:schemeClr val="accent1"/>
              </a:buClr>
              <a:buFont typeface="+mj-lt"/>
              <a:buAutoNum type="arabicPeriod"/>
              <a:defRPr>
                <a:solidFill>
                  <a:schemeClr val="accent1"/>
                </a:solidFill>
              </a:defRPr>
            </a:lvl3pPr>
            <a:lvl4pPr marL="1617663" indent="-342900">
              <a:buFont typeface="+mj-lt"/>
              <a:buAutoNum type="arabicPeriod"/>
              <a:defRPr/>
            </a:lvl4pPr>
            <a:lvl5pPr marL="1617663" indent="-342900">
              <a:buFont typeface="+mj-lt"/>
              <a:buAutoNum type="arabicPeriod"/>
              <a:defRPr/>
            </a:lvl5pPr>
          </a:lstStyle>
          <a:p>
            <a:pPr lvl="0"/>
            <a:r>
              <a:rPr lang="en-US" dirty="0"/>
              <a:t>Click to edit Master text styles</a:t>
            </a:r>
          </a:p>
          <a:p>
            <a:pPr lvl="1"/>
            <a:r>
              <a:rPr lang="en-US" dirty="0"/>
              <a:t/>
            </a:r>
            <a:br>
              <a:rPr lang="en-US" dirty="0"/>
            </a:br>
            <a:endParaRPr lang="en-US" dirty="0"/>
          </a:p>
        </p:txBody>
      </p:sp>
    </p:spTree>
    <p:extLst>
      <p:ext uri="{BB962C8B-B14F-4D97-AF65-F5344CB8AC3E}">
        <p14:creationId xmlns:p14="http://schemas.microsoft.com/office/powerpoint/2010/main" val="16177340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 Text -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xmlns="" id="{2BD60870-9DC1-4D5E-B85C-125208EB6746}"/>
              </a:ext>
            </a:extLst>
          </p:cNvPr>
          <p:cNvSpPr>
            <a:spLocks noGrp="1"/>
          </p:cNvSpPr>
          <p:nvPr>
            <p:ph type="pic" sz="quarter" idx="14"/>
          </p:nvPr>
        </p:nvSpPr>
        <p:spPr>
          <a:xfrm>
            <a:off x="7080249" y="0"/>
            <a:ext cx="5111751" cy="616585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128982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8" y="1863306"/>
            <a:ext cx="10944224" cy="4059657"/>
          </a:xfrm>
        </p:spPr>
        <p:txBody>
          <a:bodyPr numCol="2" spcCol="720000"/>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1841109"/>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 Text - Image right +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xmlns="" id="{2BD60870-9DC1-4D5E-B85C-125208EB6746}"/>
              </a:ext>
            </a:extLst>
          </p:cNvPr>
          <p:cNvSpPr>
            <a:spLocks noGrp="1"/>
          </p:cNvSpPr>
          <p:nvPr>
            <p:ph type="pic" sz="quarter" idx="14"/>
          </p:nvPr>
        </p:nvSpPr>
        <p:spPr>
          <a:xfrm>
            <a:off x="7080249" y="3069850"/>
            <a:ext cx="5111751" cy="3095999"/>
          </a:xfrm>
          <a:solidFill>
            <a:schemeClr val="bg2"/>
          </a:solidFill>
        </p:spPr>
        <p:txBody>
          <a:bodyPr tIns="540000"/>
          <a:lstStyle>
            <a:lvl1pPr algn="ctr">
              <a:defRPr b="0"/>
            </a:lvl1pPr>
          </a:lstStyle>
          <a:p>
            <a:endParaRPr lang="en-GB"/>
          </a:p>
        </p:txBody>
      </p:sp>
      <p:sp>
        <p:nvSpPr>
          <p:cNvPr id="6" name="Rectangle 5">
            <a:extLst>
              <a:ext uri="{FF2B5EF4-FFF2-40B4-BE49-F238E27FC236}">
                <a16:creationId xmlns:a16="http://schemas.microsoft.com/office/drawing/2014/main" xmlns="" id="{9FB0B089-AEBA-49A9-8E51-15275C38E703}"/>
              </a:ext>
            </a:extLst>
          </p:cNvPr>
          <p:cNvSpPr/>
          <p:nvPr userDrawn="1"/>
        </p:nvSpPr>
        <p:spPr>
          <a:xfrm>
            <a:off x="7080249" y="1"/>
            <a:ext cx="5111751" cy="3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54523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 Text - Objec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BA731E65-F255-486A-8935-EB291D71F6D8}"/>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xmlns=""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xmlns="" id="{933A3873-C506-4B1C-A429-7FD987703C6B}"/>
              </a:ext>
            </a:extLst>
          </p:cNvPr>
          <p:cNvSpPr>
            <a:spLocks noGrp="1"/>
          </p:cNvSpPr>
          <p:nvPr>
            <p:ph sz="quarter" idx="15" hasCustomPrompt="1"/>
          </p:nvPr>
        </p:nvSpPr>
        <p:spPr>
          <a:xfrm>
            <a:off x="7080248" y="0"/>
            <a:ext cx="5111751" cy="6174000"/>
          </a:xfrm>
        </p:spPr>
        <p:txBody>
          <a:bodyPr tIns="576000"/>
          <a:lstStyle>
            <a:lvl1pPr algn="ctr">
              <a:defRPr b="0"/>
            </a:lvl1pPr>
          </a:lstStyle>
          <a:p>
            <a:pPr lvl="0"/>
            <a:r>
              <a:rPr lang="en-US" dirty="0"/>
              <a:t>Click to add text or object</a:t>
            </a:r>
          </a:p>
        </p:txBody>
      </p:sp>
    </p:spTree>
    <p:extLst>
      <p:ext uri="{BB962C8B-B14F-4D97-AF65-F5344CB8AC3E}">
        <p14:creationId xmlns:p14="http://schemas.microsoft.com/office/powerpoint/2010/main" val="5626658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BE34EE-3465-493D-B746-97B5937BA13A}"/>
              </a:ext>
            </a:extLst>
          </p:cNvPr>
          <p:cNvSpPr>
            <a:spLocks noGrp="1"/>
          </p:cNvSpPr>
          <p:nvPr>
            <p:ph type="title"/>
          </p:nvPr>
        </p:nvSpPr>
        <p:spPr>
          <a:xfrm>
            <a:off x="623887" y="549275"/>
            <a:ext cx="10944225" cy="730885"/>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7F2B3E03-A68C-403F-BED5-FF9FDA073E67}"/>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9255FCEC-01EE-423A-ADD8-1FA3A95782A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802DA5CE-84D6-46BB-B57A-156F764BE0A1}"/>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Content Placeholder 6">
            <a:extLst>
              <a:ext uri="{FF2B5EF4-FFF2-40B4-BE49-F238E27FC236}">
                <a16:creationId xmlns:a16="http://schemas.microsoft.com/office/drawing/2014/main" xmlns="" id="{E7012A88-7683-4B48-9609-E598547E175E}"/>
              </a:ext>
            </a:extLst>
          </p:cNvPr>
          <p:cNvSpPr>
            <a:spLocks noGrp="1"/>
          </p:cNvSpPr>
          <p:nvPr>
            <p:ph sz="quarter" idx="13"/>
          </p:nvPr>
        </p:nvSpPr>
        <p:spPr>
          <a:xfrm>
            <a:off x="623887" y="1536700"/>
            <a:ext cx="10937875" cy="4032000"/>
          </a:xfrm>
          <a:solidFill>
            <a:schemeClr val="bg1"/>
          </a:solidFill>
          <a:ln w="6350">
            <a:solidFill>
              <a:schemeClr val="accent1"/>
            </a:solidFill>
          </a:ln>
        </p:spPr>
        <p:txBody>
          <a:bodyPr tIns="360000"/>
          <a:lstStyle>
            <a:lvl1pPr algn="ctr">
              <a:defRPr/>
            </a:lvl1pPr>
          </a:lstStyle>
          <a:p>
            <a:pPr lvl="0"/>
            <a:r>
              <a:rPr lang="en-US" dirty="0"/>
              <a:t>Click to edit Master text styles</a:t>
            </a:r>
          </a:p>
        </p:txBody>
      </p:sp>
    </p:spTree>
    <p:extLst>
      <p:ext uri="{BB962C8B-B14F-4D97-AF65-F5344CB8AC3E}">
        <p14:creationId xmlns:p14="http://schemas.microsoft.com/office/powerpoint/2010/main" val="16308294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B0BAF7A-410B-43F9-88E0-547B64A24855}"/>
              </a:ext>
            </a:extLst>
          </p:cNvPr>
          <p:cNvSpPr/>
          <p:nvPr userDrawn="1"/>
        </p:nvSpPr>
        <p:spPr>
          <a:xfrm>
            <a:off x="-14948" y="-15522"/>
            <a:ext cx="12206948" cy="6873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xmlns="" id="{125BA809-7489-4E2D-A256-CA416E45970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5796221" y="-19055"/>
            <a:ext cx="6395778" cy="2142000"/>
          </a:xfrm>
          <a:prstGeom prst="rect">
            <a:avLst/>
          </a:prstGeom>
        </p:spPr>
      </p:pic>
      <p:sp>
        <p:nvSpPr>
          <p:cNvPr id="7" name="Rectangle 6">
            <a:extLst>
              <a:ext uri="{FF2B5EF4-FFF2-40B4-BE49-F238E27FC236}">
                <a16:creationId xmlns:a16="http://schemas.microsoft.com/office/drawing/2014/main" xmlns="" id="{1BE43F64-D719-44E0-970B-207D7B976BFD}"/>
              </a:ext>
            </a:extLst>
          </p:cNvPr>
          <p:cNvSpPr/>
          <p:nvPr userDrawn="1"/>
        </p:nvSpPr>
        <p:spPr>
          <a:xfrm>
            <a:off x="0" y="-15522"/>
            <a:ext cx="5796219" cy="216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78B0C835-D299-41EA-86EC-9F33371D62E3}"/>
              </a:ext>
            </a:extLst>
          </p:cNvPr>
          <p:cNvSpPr/>
          <p:nvPr userDrawn="1"/>
        </p:nvSpPr>
        <p:spPr>
          <a:xfrm>
            <a:off x="-29898" y="2119744"/>
            <a:ext cx="12221897" cy="4738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8F4DC6C0-736A-4DAD-97BD-363E40C125DD}"/>
              </a:ext>
            </a:extLst>
          </p:cNvPr>
          <p:cNvSpPr>
            <a:spLocks noGrp="1"/>
          </p:cNvSpPr>
          <p:nvPr>
            <p:ph type="title"/>
          </p:nvPr>
        </p:nvSpPr>
        <p:spPr>
          <a:xfrm>
            <a:off x="623887" y="2615819"/>
            <a:ext cx="5757200" cy="1141413"/>
          </a:xfrm>
        </p:spPr>
        <p:txBody>
          <a:bodyPr/>
          <a:lstStyle>
            <a:lvl1pPr>
              <a:lnSpc>
                <a:spcPct val="100000"/>
              </a:lnSpc>
              <a:defRPr/>
            </a:lvl1pPr>
          </a:lstStyle>
          <a:p>
            <a:r>
              <a:rPr lang="en-US" dirty="0"/>
              <a:t>Click to edit Master title style</a:t>
            </a:r>
            <a:endParaRPr lang="en-GB" dirty="0"/>
          </a:p>
        </p:txBody>
      </p:sp>
      <p:sp>
        <p:nvSpPr>
          <p:cNvPr id="12" name="Text Placeholder 11">
            <a:extLst>
              <a:ext uri="{FF2B5EF4-FFF2-40B4-BE49-F238E27FC236}">
                <a16:creationId xmlns:a16="http://schemas.microsoft.com/office/drawing/2014/main" xmlns="" id="{1C9ABA23-21E4-4396-9460-CFB6FDF6C763}"/>
              </a:ext>
            </a:extLst>
          </p:cNvPr>
          <p:cNvSpPr>
            <a:spLocks noGrp="1"/>
          </p:cNvSpPr>
          <p:nvPr>
            <p:ph type="body" sz="quarter" idx="13" hasCustomPrompt="1"/>
          </p:nvPr>
        </p:nvSpPr>
        <p:spPr>
          <a:xfrm>
            <a:off x="623886" y="396589"/>
            <a:ext cx="5133313" cy="1737011"/>
          </a:xfrm>
        </p:spPr>
        <p:txBody>
          <a:bodyPr lIns="0" tIns="0"/>
          <a:lstStyle>
            <a:lvl1pPr>
              <a:defRPr sz="9200" b="0">
                <a:solidFill>
                  <a:schemeClr val="bg1"/>
                </a:solidFill>
              </a:defRPr>
            </a:lvl1pPr>
          </a:lstStyle>
          <a:p>
            <a:pPr lvl="0"/>
            <a:r>
              <a:rPr lang="en-US" dirty="0"/>
              <a:t>Number</a:t>
            </a:r>
            <a:endParaRPr lang="en-GB" dirty="0"/>
          </a:p>
        </p:txBody>
      </p:sp>
    </p:spTree>
    <p:extLst>
      <p:ext uri="{BB962C8B-B14F-4D97-AF65-F5344CB8AC3E}">
        <p14:creationId xmlns:p14="http://schemas.microsoft.com/office/powerpoint/2010/main" val="418074389"/>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3636" userDrawn="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Naviga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A4281397-F109-4B25-ADF8-9EB6ABE24322}"/>
              </a:ext>
            </a:extLst>
          </p:cNvPr>
          <p:cNvSpPr/>
          <p:nvPr userDrawn="1"/>
        </p:nvSpPr>
        <p:spPr>
          <a:xfrm>
            <a:off x="4043362" y="-21638"/>
            <a:ext cx="4105275" cy="6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34ED8442-EDED-4890-B958-7B45E96CCC44}"/>
              </a:ext>
            </a:extLst>
          </p:cNvPr>
          <p:cNvSpPr/>
          <p:nvPr userDrawn="1"/>
        </p:nvSpPr>
        <p:spPr>
          <a:xfrm>
            <a:off x="8148637" y="-21638"/>
            <a:ext cx="4043363" cy="6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3839FA39-A5AC-4EDE-9306-F823303A25B0}"/>
              </a:ext>
            </a:extLst>
          </p:cNvPr>
          <p:cNvSpPr/>
          <p:nvPr userDrawn="1"/>
        </p:nvSpPr>
        <p:spPr>
          <a:xfrm>
            <a:off x="0" y="-21638"/>
            <a:ext cx="4043363" cy="6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xmlns="" id="{5912C2F4-5EF2-4D13-883A-359E754DA57B}"/>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left">
            <a:extLst>
              <a:ext uri="{FF2B5EF4-FFF2-40B4-BE49-F238E27FC236}">
                <a16:creationId xmlns:a16="http://schemas.microsoft.com/office/drawing/2014/main" xmlns="" id="{4E434AA3-69EE-483D-942E-6D0B177E6364}"/>
              </a:ext>
            </a:extLst>
          </p:cNvPr>
          <p:cNvSpPr>
            <a:spLocks noGrp="1"/>
          </p:cNvSpPr>
          <p:nvPr>
            <p:ph type="body" sz="quarter" idx="13"/>
          </p:nvPr>
        </p:nvSpPr>
        <p:spPr>
          <a:xfrm>
            <a:off x="623887"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left">
            <a:extLst>
              <a:ext uri="{FF2B5EF4-FFF2-40B4-BE49-F238E27FC236}">
                <a16:creationId xmlns:a16="http://schemas.microsoft.com/office/drawing/2014/main" xmlns="" id="{BB361D2C-6287-4498-9BD7-4E88B5D771BC}"/>
              </a:ext>
            </a:extLst>
          </p:cNvPr>
          <p:cNvSpPr>
            <a:spLocks noGrp="1"/>
          </p:cNvSpPr>
          <p:nvPr>
            <p:ph type="body" sz="quarter" idx="14"/>
          </p:nvPr>
        </p:nvSpPr>
        <p:spPr>
          <a:xfrm>
            <a:off x="630237"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middle">
            <a:extLst>
              <a:ext uri="{FF2B5EF4-FFF2-40B4-BE49-F238E27FC236}">
                <a16:creationId xmlns:a16="http://schemas.microsoft.com/office/drawing/2014/main" xmlns="" id="{896F03CA-A605-462F-87CC-CF2F565BE72C}"/>
              </a:ext>
            </a:extLst>
          </p:cNvPr>
          <p:cNvSpPr>
            <a:spLocks noGrp="1"/>
          </p:cNvSpPr>
          <p:nvPr>
            <p:ph type="body" sz="quarter" idx="15"/>
          </p:nvPr>
        </p:nvSpPr>
        <p:spPr>
          <a:xfrm>
            <a:off x="4615691"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middle">
            <a:extLst>
              <a:ext uri="{FF2B5EF4-FFF2-40B4-BE49-F238E27FC236}">
                <a16:creationId xmlns:a16="http://schemas.microsoft.com/office/drawing/2014/main" xmlns="" id="{E772EEFB-A70B-46FF-8196-7E88E7CA15CE}"/>
              </a:ext>
            </a:extLst>
          </p:cNvPr>
          <p:cNvSpPr>
            <a:spLocks noGrp="1"/>
          </p:cNvSpPr>
          <p:nvPr>
            <p:ph type="body" sz="quarter" idx="16"/>
          </p:nvPr>
        </p:nvSpPr>
        <p:spPr>
          <a:xfrm>
            <a:off x="4615691"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right">
            <a:extLst>
              <a:ext uri="{FF2B5EF4-FFF2-40B4-BE49-F238E27FC236}">
                <a16:creationId xmlns:a16="http://schemas.microsoft.com/office/drawing/2014/main" xmlns="" id="{F0898F7C-34DE-41D4-9FE5-31A014DF93AB}"/>
              </a:ext>
            </a:extLst>
          </p:cNvPr>
          <p:cNvSpPr>
            <a:spLocks noGrp="1"/>
          </p:cNvSpPr>
          <p:nvPr>
            <p:ph type="body" sz="quarter" idx="17"/>
          </p:nvPr>
        </p:nvSpPr>
        <p:spPr>
          <a:xfrm>
            <a:off x="8683695"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right">
            <a:extLst>
              <a:ext uri="{FF2B5EF4-FFF2-40B4-BE49-F238E27FC236}">
                <a16:creationId xmlns:a16="http://schemas.microsoft.com/office/drawing/2014/main" xmlns="" id="{9FD3878C-E924-46A5-BA43-4B6507584C32}"/>
              </a:ext>
            </a:extLst>
          </p:cNvPr>
          <p:cNvSpPr>
            <a:spLocks noGrp="1"/>
          </p:cNvSpPr>
          <p:nvPr>
            <p:ph type="body" sz="quarter" idx="18"/>
          </p:nvPr>
        </p:nvSpPr>
        <p:spPr>
          <a:xfrm>
            <a:off x="8683695"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5" name="TextBox 14">
            <a:extLst>
              <a:ext uri="{FF2B5EF4-FFF2-40B4-BE49-F238E27FC236}">
                <a16:creationId xmlns:a16="http://schemas.microsoft.com/office/drawing/2014/main" xmlns=""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16" name="TextBox 15">
            <a:extLst>
              <a:ext uri="{FF2B5EF4-FFF2-40B4-BE49-F238E27FC236}">
                <a16:creationId xmlns:a16="http://schemas.microsoft.com/office/drawing/2014/main" xmlns="" id="{84866B89-9FD0-4190-ADC9-0681CB88C8C9}"/>
              </a:ext>
            </a:extLst>
          </p:cNvPr>
          <p:cNvSpPr txBox="1"/>
          <p:nvPr userDrawn="1"/>
        </p:nvSpPr>
        <p:spPr>
          <a:xfrm>
            <a:off x="4606167" y="493855"/>
            <a:ext cx="650732" cy="969496"/>
          </a:xfrm>
          <a:prstGeom prst="rect">
            <a:avLst/>
          </a:prstGeom>
          <a:noFill/>
        </p:spPr>
        <p:txBody>
          <a:bodyPr wrap="square" lIns="36000" tIns="0" rIns="36000" bIns="36000" rtlCol="0">
            <a:spAutoFit/>
          </a:bodyPr>
          <a:lstStyle/>
          <a:p>
            <a:r>
              <a:rPr lang="en-GB" sz="6000" b="1" dirty="0"/>
              <a:t>2</a:t>
            </a:r>
          </a:p>
        </p:txBody>
      </p:sp>
      <p:sp>
        <p:nvSpPr>
          <p:cNvPr id="17" name="TextBox 16">
            <a:extLst>
              <a:ext uri="{FF2B5EF4-FFF2-40B4-BE49-F238E27FC236}">
                <a16:creationId xmlns:a16="http://schemas.microsoft.com/office/drawing/2014/main" xmlns="" id="{F6D45823-76BE-41EE-B39B-8EA470BD45B0}"/>
              </a:ext>
            </a:extLst>
          </p:cNvPr>
          <p:cNvSpPr txBox="1"/>
          <p:nvPr userDrawn="1"/>
        </p:nvSpPr>
        <p:spPr>
          <a:xfrm>
            <a:off x="8723395" y="493855"/>
            <a:ext cx="650732" cy="969496"/>
          </a:xfrm>
          <a:prstGeom prst="rect">
            <a:avLst/>
          </a:prstGeom>
          <a:noFill/>
        </p:spPr>
        <p:txBody>
          <a:bodyPr wrap="square" lIns="36000" tIns="0" rIns="36000" bIns="36000" rtlCol="0">
            <a:spAutoFit/>
          </a:bodyPr>
          <a:lstStyle/>
          <a:p>
            <a:r>
              <a:rPr lang="en-GB" sz="6000" b="1" dirty="0"/>
              <a:t>3</a:t>
            </a:r>
          </a:p>
        </p:txBody>
      </p:sp>
    </p:spTree>
    <p:extLst>
      <p:ext uri="{BB962C8B-B14F-4D97-AF65-F5344CB8AC3E}">
        <p14:creationId xmlns:p14="http://schemas.microsoft.com/office/powerpoint/2010/main" val="3729858261"/>
      </p:ext>
    </p:extLst>
  </p:cSld>
  <p:clrMapOvr>
    <a:masterClrMapping/>
  </p:clrMapOvr>
  <p:extLst>
    <p:ext uri="{DCECCB84-F9BA-43D5-87BE-67443E8EF086}">
      <p15:sldGuideLst xmlns:p15="http://schemas.microsoft.com/office/powerpoint/2012/main">
        <p15:guide id="1" pos="2547" userDrawn="1">
          <p15:clr>
            <a:srgbClr val="FBAE40"/>
          </p15:clr>
        </p15:guide>
        <p15:guide id="2" pos="5133"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Navigation - Horizontal #">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xmlns="" id="{5912C2F4-5EF2-4D13-883A-359E754DA57B}"/>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15" name="Number 1">
            <a:extLst>
              <a:ext uri="{FF2B5EF4-FFF2-40B4-BE49-F238E27FC236}">
                <a16:creationId xmlns:a16="http://schemas.microsoft.com/office/drawing/2014/main" xmlns=""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8" name="Title 1">
            <a:extLst>
              <a:ext uri="{FF2B5EF4-FFF2-40B4-BE49-F238E27FC236}">
                <a16:creationId xmlns:a16="http://schemas.microsoft.com/office/drawing/2014/main" xmlns="" id="{4E434AA3-69EE-483D-942E-6D0B177E6364}"/>
              </a:ext>
            </a:extLst>
          </p:cNvPr>
          <p:cNvSpPr>
            <a:spLocks noGrp="1"/>
          </p:cNvSpPr>
          <p:nvPr>
            <p:ph type="body" sz="quarter" idx="13"/>
          </p:nvPr>
        </p:nvSpPr>
        <p:spPr>
          <a:xfrm>
            <a:off x="1511780" y="875286"/>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xmlns="" id="{BB361D2C-6287-4498-9BD7-4E88B5D771BC}"/>
              </a:ext>
            </a:extLst>
          </p:cNvPr>
          <p:cNvSpPr>
            <a:spLocks noGrp="1"/>
          </p:cNvSpPr>
          <p:nvPr>
            <p:ph type="body" sz="quarter" idx="14"/>
          </p:nvPr>
        </p:nvSpPr>
        <p:spPr>
          <a:xfrm>
            <a:off x="1511780" y="1421375"/>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6" name="Number 2">
            <a:extLst>
              <a:ext uri="{FF2B5EF4-FFF2-40B4-BE49-F238E27FC236}">
                <a16:creationId xmlns:a16="http://schemas.microsoft.com/office/drawing/2014/main" xmlns="" id="{84866B89-9FD0-4190-ADC9-0681CB88C8C9}"/>
              </a:ext>
            </a:extLst>
          </p:cNvPr>
          <p:cNvSpPr txBox="1"/>
          <p:nvPr userDrawn="1"/>
        </p:nvSpPr>
        <p:spPr>
          <a:xfrm>
            <a:off x="6725912" y="493855"/>
            <a:ext cx="650732" cy="969496"/>
          </a:xfrm>
          <a:prstGeom prst="rect">
            <a:avLst/>
          </a:prstGeom>
          <a:noFill/>
        </p:spPr>
        <p:txBody>
          <a:bodyPr wrap="square" lIns="36000" tIns="0" rIns="36000" bIns="36000" rtlCol="0">
            <a:spAutoFit/>
          </a:bodyPr>
          <a:lstStyle/>
          <a:p>
            <a:r>
              <a:rPr lang="en-GB" sz="6000" b="1" dirty="0"/>
              <a:t>2</a:t>
            </a:r>
          </a:p>
        </p:txBody>
      </p:sp>
      <p:sp>
        <p:nvSpPr>
          <p:cNvPr id="11" name="Title 2">
            <a:extLst>
              <a:ext uri="{FF2B5EF4-FFF2-40B4-BE49-F238E27FC236}">
                <a16:creationId xmlns:a16="http://schemas.microsoft.com/office/drawing/2014/main" xmlns="" id="{896F03CA-A605-462F-87CC-CF2F565BE72C}"/>
              </a:ext>
            </a:extLst>
          </p:cNvPr>
          <p:cNvSpPr>
            <a:spLocks noGrp="1"/>
          </p:cNvSpPr>
          <p:nvPr>
            <p:ph type="body" sz="quarter" idx="15"/>
          </p:nvPr>
        </p:nvSpPr>
        <p:spPr>
          <a:xfrm>
            <a:off x="7633251" y="875286"/>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xmlns="" id="{E772EEFB-A70B-46FF-8196-7E88E7CA15CE}"/>
              </a:ext>
            </a:extLst>
          </p:cNvPr>
          <p:cNvSpPr>
            <a:spLocks noGrp="1"/>
          </p:cNvSpPr>
          <p:nvPr>
            <p:ph type="body" sz="quarter" idx="16"/>
          </p:nvPr>
        </p:nvSpPr>
        <p:spPr>
          <a:xfrm>
            <a:off x="7633251" y="1421375"/>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7" name="Number 3">
            <a:extLst>
              <a:ext uri="{FF2B5EF4-FFF2-40B4-BE49-F238E27FC236}">
                <a16:creationId xmlns:a16="http://schemas.microsoft.com/office/drawing/2014/main" xmlns="" id="{F6D45823-76BE-41EE-B39B-8EA470BD45B0}"/>
              </a:ext>
            </a:extLst>
          </p:cNvPr>
          <p:cNvSpPr txBox="1"/>
          <p:nvPr userDrawn="1"/>
        </p:nvSpPr>
        <p:spPr>
          <a:xfrm>
            <a:off x="637741" y="3491455"/>
            <a:ext cx="650732" cy="969496"/>
          </a:xfrm>
          <a:prstGeom prst="rect">
            <a:avLst/>
          </a:prstGeom>
          <a:noFill/>
        </p:spPr>
        <p:txBody>
          <a:bodyPr wrap="square" lIns="36000" tIns="0" rIns="36000" bIns="36000" rtlCol="0">
            <a:spAutoFit/>
          </a:bodyPr>
          <a:lstStyle/>
          <a:p>
            <a:r>
              <a:rPr lang="en-GB" sz="6000" b="1" dirty="0"/>
              <a:t>3</a:t>
            </a:r>
          </a:p>
        </p:txBody>
      </p:sp>
      <p:sp>
        <p:nvSpPr>
          <p:cNvPr id="13" name="Title 3">
            <a:extLst>
              <a:ext uri="{FF2B5EF4-FFF2-40B4-BE49-F238E27FC236}">
                <a16:creationId xmlns:a16="http://schemas.microsoft.com/office/drawing/2014/main" xmlns="" id="{F0898F7C-34DE-41D4-9FE5-31A014DF93AB}"/>
              </a:ext>
            </a:extLst>
          </p:cNvPr>
          <p:cNvSpPr>
            <a:spLocks noGrp="1"/>
          </p:cNvSpPr>
          <p:nvPr>
            <p:ph type="body" sz="quarter" idx="17"/>
          </p:nvPr>
        </p:nvSpPr>
        <p:spPr>
          <a:xfrm>
            <a:off x="1511779"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xmlns="" id="{9FD3878C-E924-46A5-BA43-4B6507584C32}"/>
              </a:ext>
            </a:extLst>
          </p:cNvPr>
          <p:cNvSpPr>
            <a:spLocks noGrp="1"/>
          </p:cNvSpPr>
          <p:nvPr>
            <p:ph type="body" sz="quarter" idx="18"/>
          </p:nvPr>
        </p:nvSpPr>
        <p:spPr>
          <a:xfrm>
            <a:off x="1511779"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0" name="Number 4">
            <a:extLst>
              <a:ext uri="{FF2B5EF4-FFF2-40B4-BE49-F238E27FC236}">
                <a16:creationId xmlns:a16="http://schemas.microsoft.com/office/drawing/2014/main" xmlns="" id="{6D8893B4-B93C-4286-8B2B-044A6AE7EE23}"/>
              </a:ext>
            </a:extLst>
          </p:cNvPr>
          <p:cNvSpPr txBox="1"/>
          <p:nvPr userDrawn="1"/>
        </p:nvSpPr>
        <p:spPr>
          <a:xfrm>
            <a:off x="6725912" y="3491455"/>
            <a:ext cx="650732" cy="969496"/>
          </a:xfrm>
          <a:prstGeom prst="rect">
            <a:avLst/>
          </a:prstGeom>
          <a:noFill/>
        </p:spPr>
        <p:txBody>
          <a:bodyPr wrap="square" lIns="36000" tIns="0" rIns="36000" bIns="36000" rtlCol="0">
            <a:spAutoFit/>
          </a:bodyPr>
          <a:lstStyle/>
          <a:p>
            <a:r>
              <a:rPr lang="en-GB" sz="6000" b="1" dirty="0"/>
              <a:t>4</a:t>
            </a:r>
          </a:p>
        </p:txBody>
      </p:sp>
      <p:sp>
        <p:nvSpPr>
          <p:cNvPr id="22" name="Title 4">
            <a:extLst>
              <a:ext uri="{FF2B5EF4-FFF2-40B4-BE49-F238E27FC236}">
                <a16:creationId xmlns:a16="http://schemas.microsoft.com/office/drawing/2014/main" xmlns="" id="{5ADFDB02-9797-465C-A774-7BB28E0ABDCB}"/>
              </a:ext>
            </a:extLst>
          </p:cNvPr>
          <p:cNvSpPr>
            <a:spLocks noGrp="1"/>
          </p:cNvSpPr>
          <p:nvPr>
            <p:ph type="body" sz="quarter" idx="19"/>
          </p:nvPr>
        </p:nvSpPr>
        <p:spPr>
          <a:xfrm>
            <a:off x="7633251"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xmlns="" id="{AB00CB98-0AEE-4D3E-8B92-3518E31C2BA9}"/>
              </a:ext>
            </a:extLst>
          </p:cNvPr>
          <p:cNvSpPr>
            <a:spLocks noGrp="1"/>
          </p:cNvSpPr>
          <p:nvPr>
            <p:ph type="body" sz="quarter" idx="20"/>
          </p:nvPr>
        </p:nvSpPr>
        <p:spPr>
          <a:xfrm>
            <a:off x="7633251"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843695699"/>
      </p:ext>
    </p:extLst>
  </p:cSld>
  <p:clrMapOvr>
    <a:masterClrMapping/>
  </p:clrMapOvr>
  <p:extLst>
    <p:ext uri="{DCECCB84-F9BA-43D5-87BE-67443E8EF086}">
      <p15:sldGuideLst xmlns:p15="http://schemas.microsoft.com/office/powerpoint/2012/main">
        <p15:guide id="3" orient="horz" pos="1956"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Navigation - Horizontal">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xmlns="" id="{5912C2F4-5EF2-4D13-883A-359E754DA57B}"/>
              </a:ext>
            </a:extLst>
          </p:cNvPr>
          <p:cNvSpPr>
            <a:spLocks noGrp="1"/>
          </p:cNvSpPr>
          <p:nvPr>
            <p:ph type="dt" sz="half" idx="10"/>
          </p:nvPr>
        </p:nvSpPr>
        <p:spPr/>
        <p:txBody>
          <a:bodyPr/>
          <a:lstStyle/>
          <a:p>
            <a:fld id="{D78F5CFD-57B9-49B2-8ABC-26CA59D0FF52}" type="datetimeFigureOut">
              <a:rPr lang="en-GB" smtClean="0"/>
              <a:pPr/>
              <a:t>30/06/2020</a:t>
            </a:fld>
            <a:endParaRPr lang="en-GB"/>
          </a:p>
        </p:txBody>
      </p:sp>
      <p:sp>
        <p:nvSpPr>
          <p:cNvPr id="4" name="Footer Placeholder 3">
            <a:extLst>
              <a:ext uri="{FF2B5EF4-FFF2-40B4-BE49-F238E27FC236}">
                <a16:creationId xmlns:a16="http://schemas.microsoft.com/office/drawing/2014/main" xmlns=""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1">
            <a:extLst>
              <a:ext uri="{FF2B5EF4-FFF2-40B4-BE49-F238E27FC236}">
                <a16:creationId xmlns:a16="http://schemas.microsoft.com/office/drawing/2014/main" xmlns="" id="{4E434AA3-69EE-483D-942E-6D0B177E6364}"/>
              </a:ext>
            </a:extLst>
          </p:cNvPr>
          <p:cNvSpPr>
            <a:spLocks noGrp="1"/>
          </p:cNvSpPr>
          <p:nvPr>
            <p:ph type="body" sz="quarter" idx="13"/>
          </p:nvPr>
        </p:nvSpPr>
        <p:spPr>
          <a:xfrm>
            <a:off x="637137" y="504228"/>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xmlns="" id="{BB361D2C-6287-4498-9BD7-4E88B5D771BC}"/>
              </a:ext>
            </a:extLst>
          </p:cNvPr>
          <p:cNvSpPr>
            <a:spLocks noGrp="1"/>
          </p:cNvSpPr>
          <p:nvPr>
            <p:ph type="body" sz="quarter" idx="14"/>
          </p:nvPr>
        </p:nvSpPr>
        <p:spPr>
          <a:xfrm>
            <a:off x="637137" y="1050317"/>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2">
            <a:extLst>
              <a:ext uri="{FF2B5EF4-FFF2-40B4-BE49-F238E27FC236}">
                <a16:creationId xmlns:a16="http://schemas.microsoft.com/office/drawing/2014/main" xmlns="" id="{896F03CA-A605-462F-87CC-CF2F565BE72C}"/>
              </a:ext>
            </a:extLst>
          </p:cNvPr>
          <p:cNvSpPr>
            <a:spLocks noGrp="1"/>
          </p:cNvSpPr>
          <p:nvPr>
            <p:ph type="body" sz="quarter" idx="15"/>
          </p:nvPr>
        </p:nvSpPr>
        <p:spPr>
          <a:xfrm>
            <a:off x="6692348" y="504228"/>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xmlns="" id="{E772EEFB-A70B-46FF-8196-7E88E7CA15CE}"/>
              </a:ext>
            </a:extLst>
          </p:cNvPr>
          <p:cNvSpPr>
            <a:spLocks noGrp="1"/>
          </p:cNvSpPr>
          <p:nvPr>
            <p:ph type="body" sz="quarter" idx="16"/>
          </p:nvPr>
        </p:nvSpPr>
        <p:spPr>
          <a:xfrm>
            <a:off x="6692348" y="1050317"/>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3">
            <a:extLst>
              <a:ext uri="{FF2B5EF4-FFF2-40B4-BE49-F238E27FC236}">
                <a16:creationId xmlns:a16="http://schemas.microsoft.com/office/drawing/2014/main" xmlns="" id="{F0898F7C-34DE-41D4-9FE5-31A014DF93AB}"/>
              </a:ext>
            </a:extLst>
          </p:cNvPr>
          <p:cNvSpPr>
            <a:spLocks noGrp="1"/>
          </p:cNvSpPr>
          <p:nvPr>
            <p:ph type="body" sz="quarter" idx="17"/>
          </p:nvPr>
        </p:nvSpPr>
        <p:spPr>
          <a:xfrm>
            <a:off x="637137"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xmlns="" id="{9FD3878C-E924-46A5-BA43-4B6507584C32}"/>
              </a:ext>
            </a:extLst>
          </p:cNvPr>
          <p:cNvSpPr>
            <a:spLocks noGrp="1"/>
          </p:cNvSpPr>
          <p:nvPr>
            <p:ph type="body" sz="quarter" idx="18"/>
          </p:nvPr>
        </p:nvSpPr>
        <p:spPr>
          <a:xfrm>
            <a:off x="637137"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2" name="Title 4">
            <a:extLst>
              <a:ext uri="{FF2B5EF4-FFF2-40B4-BE49-F238E27FC236}">
                <a16:creationId xmlns:a16="http://schemas.microsoft.com/office/drawing/2014/main" xmlns="" id="{5ADFDB02-9797-465C-A774-7BB28E0ABDCB}"/>
              </a:ext>
            </a:extLst>
          </p:cNvPr>
          <p:cNvSpPr>
            <a:spLocks noGrp="1"/>
          </p:cNvSpPr>
          <p:nvPr>
            <p:ph type="body" sz="quarter" idx="19"/>
          </p:nvPr>
        </p:nvSpPr>
        <p:spPr>
          <a:xfrm>
            <a:off x="6692348"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xmlns="" id="{AB00CB98-0AEE-4D3E-8B92-3518E31C2BA9}"/>
              </a:ext>
            </a:extLst>
          </p:cNvPr>
          <p:cNvSpPr>
            <a:spLocks noGrp="1"/>
          </p:cNvSpPr>
          <p:nvPr>
            <p:ph type="body" sz="quarter" idx="20"/>
          </p:nvPr>
        </p:nvSpPr>
        <p:spPr>
          <a:xfrm>
            <a:off x="6692348"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12355006"/>
      </p:ext>
    </p:extLst>
  </p:cSld>
  <p:clrMapOvr>
    <a:masterClrMapping/>
  </p:clrMapOvr>
  <p:extLst>
    <p:ext uri="{DCECCB84-F9BA-43D5-87BE-67443E8EF086}">
      <p15:sldGuideLst xmlns:p15="http://schemas.microsoft.com/office/powerpoint/2012/main">
        <p15:guide id="3" orient="horz" pos="1956"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xmlns="" id="{96EFAC1E-0398-4D9B-AED0-FFCE330C5E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xmlns="" id="{6EEB431D-52D0-40B3-A9B8-91A7C4E84D06}"/>
              </a:ext>
            </a:extLst>
          </p:cNvPr>
          <p:cNvSpPr/>
          <p:nvPr userDrawn="1"/>
        </p:nvSpPr>
        <p:spPr>
          <a:xfrm>
            <a:off x="0" y="1"/>
            <a:ext cx="12192000"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xmlns="" id="{0635D7B6-00AD-44C6-9F8B-A652A3A55887}"/>
              </a:ext>
            </a:extLst>
          </p:cNvPr>
          <p:cNvCxnSpPr/>
          <p:nvPr userDrawn="1"/>
        </p:nvCxnSpPr>
        <p:spPr>
          <a:xfrm>
            <a:off x="4836000"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xmlns=""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8298487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xmlns="" id="{96EFAC1E-0398-4D9B-AED0-FFCE330C5E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xmlns="" id="{6EEB431D-52D0-40B3-A9B8-91A7C4E84D06}"/>
              </a:ext>
            </a:extLst>
          </p:cNvPr>
          <p:cNvSpPr/>
          <p:nvPr userDrawn="1"/>
        </p:nvSpPr>
        <p:spPr>
          <a:xfrm>
            <a:off x="-1" y="1"/>
            <a:ext cx="7680325"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8174943-9D86-4CFE-9738-48017FE98966}"/>
              </a:ext>
            </a:extLst>
          </p:cNvPr>
          <p:cNvSpPr>
            <a:spLocks noGrp="1"/>
          </p:cNvSpPr>
          <p:nvPr>
            <p:ph type="title"/>
          </p:nvPr>
        </p:nvSpPr>
        <p:spPr>
          <a:xfrm>
            <a:off x="623887" y="2205797"/>
            <a:ext cx="7056437" cy="1947675"/>
          </a:xfrm>
        </p:spPr>
        <p:txBody>
          <a:bodyPr lIns="0" tIns="36000" rIns="612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xmlns="" id="{0635D7B6-00AD-44C6-9F8B-A652A3A55887}"/>
              </a:ext>
            </a:extLst>
          </p:cNvPr>
          <p:cNvCxnSpPr/>
          <p:nvPr userDrawn="1"/>
        </p:nvCxnSpPr>
        <p:spPr>
          <a:xfrm>
            <a:off x="2580161"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xmlns="" id="{682D01A9-C740-4897-A599-8BAF149391F9}"/>
              </a:ext>
            </a:extLst>
          </p:cNvPr>
          <p:cNvSpPr>
            <a:spLocks noGrp="1"/>
          </p:cNvSpPr>
          <p:nvPr>
            <p:ph type="body" sz="quarter" idx="10"/>
          </p:nvPr>
        </p:nvSpPr>
        <p:spPr>
          <a:xfrm>
            <a:off x="623888" y="4248405"/>
            <a:ext cx="7056437" cy="1099724"/>
          </a:xfrm>
        </p:spPr>
        <p:txBody>
          <a:bodyPr lIns="0" rIns="612000"/>
          <a:lstStyle>
            <a:lvl1pPr algn="ctr">
              <a:defRPr sz="1250" b="0">
                <a:solidFill>
                  <a:schemeClr val="tx1"/>
                </a:solidFill>
              </a:defRPr>
            </a:lvl1pPr>
          </a:lstStyle>
          <a:p>
            <a:pPr lvl="0"/>
            <a:r>
              <a:rPr lang="en-US" dirty="0"/>
              <a:t>Click to edit Master text styles</a:t>
            </a:r>
          </a:p>
        </p:txBody>
      </p:sp>
      <p:sp>
        <p:nvSpPr>
          <p:cNvPr id="4" name="Picture Placeholder 3">
            <a:extLst>
              <a:ext uri="{FF2B5EF4-FFF2-40B4-BE49-F238E27FC236}">
                <a16:creationId xmlns:a16="http://schemas.microsoft.com/office/drawing/2014/main" xmlns="" id="{09282CBF-AF2E-4977-9B38-DD4D10DDC99F}"/>
              </a:ext>
            </a:extLst>
          </p:cNvPr>
          <p:cNvSpPr>
            <a:spLocks noGrp="1"/>
          </p:cNvSpPr>
          <p:nvPr>
            <p:ph type="pic" sz="quarter" idx="11"/>
          </p:nvPr>
        </p:nvSpPr>
        <p:spPr>
          <a:xfrm>
            <a:off x="7666468" y="0"/>
            <a:ext cx="4525532" cy="617400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2865985117"/>
      </p:ext>
    </p:extLst>
  </p:cSld>
  <p:clrMapOvr>
    <a:masterClrMapping/>
  </p:clrMapOvr>
  <p:extLst>
    <p:ext uri="{DCECCB84-F9BA-43D5-87BE-67443E8EF086}">
      <p15:sldGuideLst xmlns:p15="http://schemas.microsoft.com/office/powerpoint/2012/main">
        <p15:guide id="1" pos="4838"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ot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9" name="Text Placeholder 8">
            <a:extLst>
              <a:ext uri="{FF2B5EF4-FFF2-40B4-BE49-F238E27FC236}">
                <a16:creationId xmlns:a16="http://schemas.microsoft.com/office/drawing/2014/main" xmlns=""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bg1"/>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xmlns=""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solidFill>
                  <a:schemeClr val="bg1"/>
                </a:solidFill>
              </a:defRPr>
            </a:lvl1pPr>
          </a:lstStyle>
          <a:p>
            <a:r>
              <a:rPr lang="en-US" dirty="0"/>
              <a:t>Click to edit Master title style</a:t>
            </a:r>
            <a:endParaRPr lang="en-GB" dirty="0"/>
          </a:p>
        </p:txBody>
      </p:sp>
      <p:sp>
        <p:nvSpPr>
          <p:cNvPr id="5" name="Date Placeholder 4">
            <a:extLst>
              <a:ext uri="{FF2B5EF4-FFF2-40B4-BE49-F238E27FC236}">
                <a16:creationId xmlns:a16="http://schemas.microsoft.com/office/drawing/2014/main" xmlns="" id="{728B64C7-5603-438C-93A1-2EECB9CDF214}"/>
              </a:ext>
            </a:extLst>
          </p:cNvPr>
          <p:cNvSpPr>
            <a:spLocks noGrp="1"/>
          </p:cNvSpPr>
          <p:nvPr>
            <p:ph type="dt" sz="half" idx="12"/>
          </p:nvPr>
        </p:nvSpPr>
        <p:spPr/>
        <p:txBody>
          <a:bodyPr/>
          <a:lstStyle/>
          <a:p>
            <a:fld id="{D78F5CFD-57B9-49B2-8ABC-26CA59D0FF52}" type="datetimeFigureOut">
              <a:rPr lang="en-GB" smtClean="0"/>
              <a:pPr/>
              <a:t>30/06/2020</a:t>
            </a:fld>
            <a:endParaRPr lang="en-GB"/>
          </a:p>
        </p:txBody>
      </p:sp>
      <p:sp>
        <p:nvSpPr>
          <p:cNvPr id="6" name="Footer Placeholder 5">
            <a:extLst>
              <a:ext uri="{FF2B5EF4-FFF2-40B4-BE49-F238E27FC236}">
                <a16:creationId xmlns:a16="http://schemas.microsoft.com/office/drawing/2014/main" xmlns="" id="{DCE36739-6DCB-43D1-B824-196CF9BC0DDB}"/>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xmlns=""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171411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theme" Target="../theme/theme2.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image" Target="../media/image2.svg"/><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theme" Target="../theme/theme3.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image" Target="../media/image2.svg"/><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theme" Target="../theme/theme4.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image" Target="../media/image2.svg"/><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theme" Target="../theme/theme5.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image" Target="../media/image2.svg"/><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26" Type="http://schemas.openxmlformats.org/officeDocument/2006/relationships/theme" Target="../theme/theme6.xml"/><Relationship Id="rId3" Type="http://schemas.openxmlformats.org/officeDocument/2006/relationships/slideLayout" Target="../slideLayouts/slideLayout130.xml"/><Relationship Id="rId21" Type="http://schemas.openxmlformats.org/officeDocument/2006/relationships/slideLayout" Target="../slideLayouts/slideLayout148.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5" Type="http://schemas.openxmlformats.org/officeDocument/2006/relationships/slideLayout" Target="../slideLayouts/slideLayout152.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slideLayout" Target="../slideLayouts/slideLayout147.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24" Type="http://schemas.openxmlformats.org/officeDocument/2006/relationships/slideLayout" Target="../slideLayouts/slideLayout151.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23" Type="http://schemas.openxmlformats.org/officeDocument/2006/relationships/slideLayout" Target="../slideLayouts/slideLayout150.xml"/><Relationship Id="rId10" Type="http://schemas.openxmlformats.org/officeDocument/2006/relationships/slideLayout" Target="../slideLayouts/slideLayout137.xml"/><Relationship Id="rId19" Type="http://schemas.openxmlformats.org/officeDocument/2006/relationships/slideLayout" Target="../slideLayouts/slideLayout146.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 Id="rId22" Type="http://schemas.openxmlformats.org/officeDocument/2006/relationships/slideLayout" Target="../slideLayouts/slideLayout149.xml"/><Relationship Id="rId27" Type="http://schemas.openxmlformats.org/officeDocument/2006/relationships/image" Target="../media/image1.png"/><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5D8E35A-6D81-4259-BC74-0B13B1493B95}"/>
              </a:ext>
            </a:extLst>
          </p:cNvPr>
          <p:cNvSpPr>
            <a:spLocks noGrp="1"/>
          </p:cNvSpPr>
          <p:nvPr>
            <p:ph type="title"/>
          </p:nvPr>
        </p:nvSpPr>
        <p:spPr>
          <a:xfrm>
            <a:off x="623887" y="549275"/>
            <a:ext cx="10944225" cy="1141413"/>
          </a:xfrm>
          <a:prstGeom prst="rect">
            <a:avLst/>
          </a:prstGeom>
        </p:spPr>
        <p:txBody>
          <a:bodyPr vert="horz" lIns="36000" tIns="72000" rIns="36000" bIns="3600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xmlns="" id="{4AF62B1A-CE7C-422C-B1AF-37B8C9B398FC}"/>
              </a:ext>
            </a:extLst>
          </p:cNvPr>
          <p:cNvSpPr>
            <a:spLocks noGrp="1"/>
          </p:cNvSpPr>
          <p:nvPr>
            <p:ph type="body" idx="1"/>
          </p:nvPr>
        </p:nvSpPr>
        <p:spPr>
          <a:xfrm>
            <a:off x="623888" y="1858412"/>
            <a:ext cx="10944224" cy="4140606"/>
          </a:xfrm>
          <a:prstGeom prst="rect">
            <a:avLst/>
          </a:prstGeom>
        </p:spPr>
        <p:txBody>
          <a:bodyPr vert="horz" lIns="36000" tIns="72000" rIns="72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xmlns="" id="{7041DE65-E144-4552-9787-476820999118}"/>
              </a:ext>
            </a:extLst>
          </p:cNvPr>
          <p:cNvSpPr>
            <a:spLocks noGrp="1"/>
          </p:cNvSpPr>
          <p:nvPr>
            <p:ph type="dt" sz="half" idx="2"/>
          </p:nvPr>
        </p:nvSpPr>
        <p:spPr>
          <a:xfrm>
            <a:off x="8806525" y="6365950"/>
            <a:ext cx="713509" cy="298309"/>
          </a:xfrm>
          <a:prstGeom prst="rect">
            <a:avLst/>
          </a:prstGeom>
        </p:spPr>
        <p:txBody>
          <a:bodyPr vert="horz" lIns="91440" tIns="45720" rIns="91440" bIns="45720" rtlCol="0" anchor="ctr"/>
          <a:lstStyle>
            <a:lvl1pPr algn="l">
              <a:defRPr sz="700">
                <a:solidFill>
                  <a:schemeClr val="tx1"/>
                </a:solidFill>
              </a:defRPr>
            </a:lvl1pPr>
          </a:lstStyle>
          <a:p>
            <a:fld id="{D78F5CFD-57B9-49B2-8ABC-26CA59D0FF52}" type="datetimeFigureOut">
              <a:rPr lang="en-GB" smtClean="0"/>
              <a:pPr/>
              <a:t>30/06/2020</a:t>
            </a:fld>
            <a:endParaRPr lang="en-GB"/>
          </a:p>
        </p:txBody>
      </p:sp>
      <p:sp>
        <p:nvSpPr>
          <p:cNvPr id="5" name="Footer Placeholder 4">
            <a:extLst>
              <a:ext uri="{FF2B5EF4-FFF2-40B4-BE49-F238E27FC236}">
                <a16:creationId xmlns:a16="http://schemas.microsoft.com/office/drawing/2014/main" xmlns="" id="{99B4A25D-67E5-4ACD-9621-00DD05F7736B}"/>
              </a:ext>
            </a:extLst>
          </p:cNvPr>
          <p:cNvSpPr>
            <a:spLocks noGrp="1"/>
          </p:cNvSpPr>
          <p:nvPr>
            <p:ph type="ftr" sz="quarter" idx="3"/>
          </p:nvPr>
        </p:nvSpPr>
        <p:spPr>
          <a:xfrm>
            <a:off x="810381" y="6365951"/>
            <a:ext cx="4745181" cy="298308"/>
          </a:xfrm>
          <a:prstGeom prst="rect">
            <a:avLst/>
          </a:prstGeom>
        </p:spPr>
        <p:txBody>
          <a:bodyPr vert="horz" lIns="36000" tIns="45720" rIns="91440" bIns="45720" rtlCol="0" anchor="ctr"/>
          <a:lstStyle>
            <a:lvl1pPr algn="l">
              <a:defRPr sz="750" b="1">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xmlns="" id="{72DD6FAF-4A95-4270-9BD2-6FD2161436D8}"/>
              </a:ext>
            </a:extLst>
          </p:cNvPr>
          <p:cNvSpPr>
            <a:spLocks noGrp="1"/>
          </p:cNvSpPr>
          <p:nvPr>
            <p:ph type="sldNum" sz="quarter" idx="4"/>
          </p:nvPr>
        </p:nvSpPr>
        <p:spPr>
          <a:xfrm>
            <a:off x="630381" y="6365950"/>
            <a:ext cx="180000" cy="298309"/>
          </a:xfrm>
          <a:prstGeom prst="rect">
            <a:avLst/>
          </a:prstGeom>
        </p:spPr>
        <p:txBody>
          <a:bodyPr vert="horz" lIns="0" tIns="36000" rIns="0" bIns="36000" rtlCol="0" anchor="ctr"/>
          <a:lstStyle>
            <a:lvl1pPr algn="ctr">
              <a:defRPr sz="750" b="1">
                <a:solidFill>
                  <a:schemeClr val="tx1"/>
                </a:solidFill>
              </a:defRPr>
            </a:lvl1pPr>
          </a:lstStyle>
          <a:p>
            <a:pPr algn="r"/>
            <a:fld id="{58D1E3A3-EB8C-426C-8453-2B1EC51B51B0}" type="slidenum">
              <a:rPr lang="en-GB" smtClean="0"/>
              <a:pPr algn="r"/>
              <a:t>‹#›</a:t>
            </a:fld>
            <a:r>
              <a:rPr lang="en-GB" dirty="0"/>
              <a:t> |</a:t>
            </a:r>
          </a:p>
        </p:txBody>
      </p:sp>
      <p:cxnSp>
        <p:nvCxnSpPr>
          <p:cNvPr id="9" name="Lijn">
            <a:extLst>
              <a:ext uri="{FF2B5EF4-FFF2-40B4-BE49-F238E27FC236}">
                <a16:creationId xmlns:a16="http://schemas.microsoft.com/office/drawing/2014/main" xmlns="" id="{7F90A9EC-9A15-48A5-AD22-04D7FB1633BF}"/>
              </a:ext>
            </a:extLst>
          </p:cNvPr>
          <p:cNvCxnSpPr/>
          <p:nvPr userDrawn="1"/>
        </p:nvCxnSpPr>
        <p:spPr>
          <a:xfrm>
            <a:off x="0" y="6168991"/>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xmlns="" id="{29EFC0CF-75A2-46D5-A8CC-969EC429C0BF}"/>
              </a:ext>
            </a:extLst>
          </p:cNvPr>
          <p:cNvPicPr>
            <a:picLocks noChangeAspect="1"/>
          </p:cNvPicPr>
          <p:nvPr userDrawn="1"/>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tretch>
            <a:fillRect/>
          </a:stretch>
        </p:blipFill>
        <p:spPr>
          <a:xfrm>
            <a:off x="10118228" y="6169123"/>
            <a:ext cx="2070465" cy="690155"/>
          </a:xfrm>
          <a:prstGeom prst="rect">
            <a:avLst/>
          </a:prstGeom>
        </p:spPr>
      </p:pic>
    </p:spTree>
    <p:extLst>
      <p:ext uri="{BB962C8B-B14F-4D97-AF65-F5344CB8AC3E}">
        <p14:creationId xmlns:p14="http://schemas.microsoft.com/office/powerpoint/2010/main" val="3708022193"/>
      </p:ext>
    </p:extLst>
  </p:cSld>
  <p:clrMap bg1="lt1" tx1="dk1" bg2="lt2" tx2="dk2" accent1="accent1" accent2="accent2" accent3="accent3" accent4="accent4" accent5="accent5" accent6="accent6" hlink="hlink" folHlink="folHlink"/>
  <p:sldLayoutIdLst>
    <p:sldLayoutId id="2147483659" r:id="rId1"/>
    <p:sldLayoutId id="2147483668" r:id="rId2"/>
    <p:sldLayoutId id="2147483669" r:id="rId3"/>
    <p:sldLayoutId id="2147483670" r:id="rId4"/>
    <p:sldLayoutId id="2147483671" r:id="rId5"/>
    <p:sldLayoutId id="2147483785" r:id="rId6"/>
    <p:sldLayoutId id="2147483672" r:id="rId7"/>
    <p:sldLayoutId id="2147483786" r:id="rId8"/>
    <p:sldLayoutId id="2147483674" r:id="rId9"/>
    <p:sldLayoutId id="2147483675" r:id="rId10"/>
    <p:sldLayoutId id="2147483676" r:id="rId11"/>
    <p:sldLayoutId id="2147483677" r:id="rId12"/>
    <p:sldLayoutId id="2147483678" r:id="rId13"/>
    <p:sldLayoutId id="2147483679" r:id="rId14"/>
    <p:sldLayoutId id="2147483673"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61" r:id="rId25"/>
    <p:sldLayoutId id="2147483907" r:id="rId26"/>
    <p:sldLayoutId id="2147483937" r:id="rId27"/>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b="1" kern="1200">
          <a:solidFill>
            <a:schemeClr val="tx2"/>
          </a:solidFill>
          <a:latin typeface="+mn-lt"/>
          <a:ea typeface="+mn-ea"/>
          <a:cs typeface="+mn-cs"/>
        </a:defRPr>
      </a:lvl1pPr>
      <a:lvl2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93" userDrawn="1">
          <p15:clr>
            <a:srgbClr val="F26B43"/>
          </p15:clr>
        </p15:guide>
        <p15:guide id="6" orient="horz" pos="346" userDrawn="1">
          <p15:clr>
            <a:srgbClr val="F26B43"/>
          </p15:clr>
        </p15:guide>
        <p15:guide id="7" pos="7287" userDrawn="1">
          <p15:clr>
            <a:srgbClr val="F26B43"/>
          </p15:clr>
        </p15:guide>
        <p15:guide id="8"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5D8E35A-6D81-4259-BC74-0B13B1493B95}"/>
              </a:ext>
            </a:extLst>
          </p:cNvPr>
          <p:cNvSpPr>
            <a:spLocks noGrp="1"/>
          </p:cNvSpPr>
          <p:nvPr>
            <p:ph type="title"/>
          </p:nvPr>
        </p:nvSpPr>
        <p:spPr>
          <a:xfrm>
            <a:off x="623887" y="549275"/>
            <a:ext cx="10944225" cy="1141413"/>
          </a:xfrm>
          <a:prstGeom prst="rect">
            <a:avLst/>
          </a:prstGeom>
        </p:spPr>
        <p:txBody>
          <a:bodyPr vert="horz" lIns="36000" tIns="72000" rIns="36000" bIns="3600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xmlns="" id="{4AF62B1A-CE7C-422C-B1AF-37B8C9B398FC}"/>
              </a:ext>
            </a:extLst>
          </p:cNvPr>
          <p:cNvSpPr>
            <a:spLocks noGrp="1"/>
          </p:cNvSpPr>
          <p:nvPr>
            <p:ph type="body" idx="1"/>
          </p:nvPr>
        </p:nvSpPr>
        <p:spPr>
          <a:xfrm>
            <a:off x="623888" y="1858412"/>
            <a:ext cx="10944224" cy="4140606"/>
          </a:xfrm>
          <a:prstGeom prst="rect">
            <a:avLst/>
          </a:prstGeom>
        </p:spPr>
        <p:txBody>
          <a:bodyPr vert="horz" lIns="36000" tIns="72000" rIns="72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xmlns="" id="{7041DE65-E144-4552-9787-476820999118}"/>
              </a:ext>
            </a:extLst>
          </p:cNvPr>
          <p:cNvSpPr>
            <a:spLocks noGrp="1"/>
          </p:cNvSpPr>
          <p:nvPr>
            <p:ph type="dt" sz="half" idx="2"/>
          </p:nvPr>
        </p:nvSpPr>
        <p:spPr>
          <a:xfrm>
            <a:off x="8806525" y="6365950"/>
            <a:ext cx="713509" cy="298309"/>
          </a:xfrm>
          <a:prstGeom prst="rect">
            <a:avLst/>
          </a:prstGeom>
        </p:spPr>
        <p:txBody>
          <a:bodyPr vert="horz" lIns="91440" tIns="45720" rIns="91440" bIns="45720" rtlCol="0" anchor="ctr"/>
          <a:lstStyle>
            <a:lvl1pPr algn="l">
              <a:defRPr sz="700">
                <a:solidFill>
                  <a:schemeClr val="tx1"/>
                </a:solidFill>
              </a:defRPr>
            </a:lvl1pPr>
          </a:lstStyle>
          <a:p>
            <a:fld id="{D78F5CFD-57B9-49B2-8ABC-26CA59D0FF52}" type="datetimeFigureOut">
              <a:rPr lang="en-GB" smtClean="0"/>
              <a:pPr/>
              <a:t>30/06/2020</a:t>
            </a:fld>
            <a:endParaRPr lang="en-GB"/>
          </a:p>
        </p:txBody>
      </p:sp>
      <p:sp>
        <p:nvSpPr>
          <p:cNvPr id="5" name="Footer Placeholder 4">
            <a:extLst>
              <a:ext uri="{FF2B5EF4-FFF2-40B4-BE49-F238E27FC236}">
                <a16:creationId xmlns:a16="http://schemas.microsoft.com/office/drawing/2014/main" xmlns="" id="{99B4A25D-67E5-4ACD-9621-00DD05F7736B}"/>
              </a:ext>
            </a:extLst>
          </p:cNvPr>
          <p:cNvSpPr>
            <a:spLocks noGrp="1"/>
          </p:cNvSpPr>
          <p:nvPr>
            <p:ph type="ftr" sz="quarter" idx="3"/>
          </p:nvPr>
        </p:nvSpPr>
        <p:spPr>
          <a:xfrm>
            <a:off x="810381" y="6365951"/>
            <a:ext cx="4745181" cy="298308"/>
          </a:xfrm>
          <a:prstGeom prst="rect">
            <a:avLst/>
          </a:prstGeom>
        </p:spPr>
        <p:txBody>
          <a:bodyPr vert="horz" lIns="36000" tIns="45720" rIns="91440" bIns="45720" rtlCol="0" anchor="ctr"/>
          <a:lstStyle>
            <a:lvl1pPr algn="l">
              <a:defRPr sz="750" b="1">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xmlns="" id="{72DD6FAF-4A95-4270-9BD2-6FD2161436D8}"/>
              </a:ext>
            </a:extLst>
          </p:cNvPr>
          <p:cNvSpPr>
            <a:spLocks noGrp="1"/>
          </p:cNvSpPr>
          <p:nvPr>
            <p:ph type="sldNum" sz="quarter" idx="4"/>
          </p:nvPr>
        </p:nvSpPr>
        <p:spPr>
          <a:xfrm>
            <a:off x="630381" y="6365950"/>
            <a:ext cx="180000" cy="298309"/>
          </a:xfrm>
          <a:prstGeom prst="rect">
            <a:avLst/>
          </a:prstGeom>
        </p:spPr>
        <p:txBody>
          <a:bodyPr vert="horz" lIns="0" tIns="36000" rIns="0" bIns="36000" rtlCol="0" anchor="ctr"/>
          <a:lstStyle>
            <a:lvl1pPr algn="ctr">
              <a:defRPr sz="750" b="1">
                <a:solidFill>
                  <a:schemeClr val="tx1"/>
                </a:solidFill>
              </a:defRPr>
            </a:lvl1pPr>
          </a:lstStyle>
          <a:p>
            <a:pPr algn="r"/>
            <a:fld id="{58D1E3A3-EB8C-426C-8453-2B1EC51B51B0}" type="slidenum">
              <a:rPr lang="en-GB" smtClean="0"/>
              <a:pPr algn="r"/>
              <a:t>‹#›</a:t>
            </a:fld>
            <a:r>
              <a:rPr lang="en-GB" dirty="0"/>
              <a:t> |</a:t>
            </a:r>
          </a:p>
        </p:txBody>
      </p:sp>
      <p:cxnSp>
        <p:nvCxnSpPr>
          <p:cNvPr id="9" name="Lijn">
            <a:extLst>
              <a:ext uri="{FF2B5EF4-FFF2-40B4-BE49-F238E27FC236}">
                <a16:creationId xmlns:a16="http://schemas.microsoft.com/office/drawing/2014/main" xmlns="" id="{7F90A9EC-9A15-48A5-AD22-04D7FB1633BF}"/>
              </a:ext>
            </a:extLst>
          </p:cNvPr>
          <p:cNvCxnSpPr/>
          <p:nvPr userDrawn="1"/>
        </p:nvCxnSpPr>
        <p:spPr>
          <a:xfrm>
            <a:off x="0" y="6168991"/>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xmlns="" id="{29EFC0CF-75A2-46D5-A8CC-969EC429C0BF}"/>
              </a:ext>
            </a:extLst>
          </p:cNvPr>
          <p:cNvPicPr>
            <a:picLocks noChangeAspect="1"/>
          </p:cNvPicPr>
          <p:nvPr userDrawn="1"/>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tretch>
            <a:fillRect/>
          </a:stretch>
        </p:blipFill>
        <p:spPr>
          <a:xfrm>
            <a:off x="10118228" y="6169123"/>
            <a:ext cx="2070465" cy="690155"/>
          </a:xfrm>
          <a:prstGeom prst="rect">
            <a:avLst/>
          </a:prstGeom>
        </p:spPr>
      </p:pic>
    </p:spTree>
    <p:extLst>
      <p:ext uri="{BB962C8B-B14F-4D97-AF65-F5344CB8AC3E}">
        <p14:creationId xmlns:p14="http://schemas.microsoft.com/office/powerpoint/2010/main" val="558096891"/>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b="1" kern="1200">
          <a:solidFill>
            <a:schemeClr val="tx2"/>
          </a:solidFill>
          <a:latin typeface="+mn-lt"/>
          <a:ea typeface="+mn-ea"/>
          <a:cs typeface="+mn-cs"/>
        </a:defRPr>
      </a:lvl1pPr>
      <a:lvl2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5" pos="393" userDrawn="1">
          <p15:clr>
            <a:srgbClr val="F26B43"/>
          </p15:clr>
        </p15:guide>
        <p15:guide id="6" orient="horz" pos="346" userDrawn="1">
          <p15:clr>
            <a:srgbClr val="F26B43"/>
          </p15:clr>
        </p15:guide>
        <p15:guide id="7" pos="7287" userDrawn="1">
          <p15:clr>
            <a:srgbClr val="F26B43"/>
          </p15:clr>
        </p15:guide>
        <p15:guide id="8"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5D8E35A-6D81-4259-BC74-0B13B1493B95}"/>
              </a:ext>
            </a:extLst>
          </p:cNvPr>
          <p:cNvSpPr>
            <a:spLocks noGrp="1"/>
          </p:cNvSpPr>
          <p:nvPr>
            <p:ph type="title"/>
          </p:nvPr>
        </p:nvSpPr>
        <p:spPr>
          <a:xfrm>
            <a:off x="623887" y="549275"/>
            <a:ext cx="10944225" cy="1141413"/>
          </a:xfrm>
          <a:prstGeom prst="rect">
            <a:avLst/>
          </a:prstGeom>
        </p:spPr>
        <p:txBody>
          <a:bodyPr vert="horz" lIns="36000" tIns="72000" rIns="36000" bIns="3600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xmlns="" id="{4AF62B1A-CE7C-422C-B1AF-37B8C9B398FC}"/>
              </a:ext>
            </a:extLst>
          </p:cNvPr>
          <p:cNvSpPr>
            <a:spLocks noGrp="1"/>
          </p:cNvSpPr>
          <p:nvPr>
            <p:ph type="body" idx="1"/>
          </p:nvPr>
        </p:nvSpPr>
        <p:spPr>
          <a:xfrm>
            <a:off x="623888" y="1858412"/>
            <a:ext cx="10944224" cy="4140606"/>
          </a:xfrm>
          <a:prstGeom prst="rect">
            <a:avLst/>
          </a:prstGeom>
        </p:spPr>
        <p:txBody>
          <a:bodyPr vert="horz" lIns="36000" tIns="72000" rIns="72000" bIns="36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xmlns="" id="{7041DE65-E144-4552-9787-476820999118}"/>
              </a:ext>
            </a:extLst>
          </p:cNvPr>
          <p:cNvSpPr>
            <a:spLocks noGrp="1"/>
          </p:cNvSpPr>
          <p:nvPr>
            <p:ph type="dt" sz="half" idx="2"/>
          </p:nvPr>
        </p:nvSpPr>
        <p:spPr>
          <a:xfrm>
            <a:off x="8806525" y="6365950"/>
            <a:ext cx="713509" cy="298309"/>
          </a:xfrm>
          <a:prstGeom prst="rect">
            <a:avLst/>
          </a:prstGeom>
        </p:spPr>
        <p:txBody>
          <a:bodyPr vert="horz" lIns="91440" tIns="45720" rIns="91440" bIns="45720" rtlCol="0" anchor="ctr"/>
          <a:lstStyle>
            <a:lvl1pPr algn="l">
              <a:defRPr sz="700">
                <a:solidFill>
                  <a:schemeClr val="tx1"/>
                </a:solidFill>
              </a:defRPr>
            </a:lvl1pPr>
          </a:lstStyle>
          <a:p>
            <a:fld id="{D78F5CFD-57B9-49B2-8ABC-26CA59D0FF52}" type="datetimeFigureOut">
              <a:rPr lang="en-GB" smtClean="0"/>
              <a:pPr/>
              <a:t>30/06/2020</a:t>
            </a:fld>
            <a:endParaRPr lang="en-GB"/>
          </a:p>
        </p:txBody>
      </p:sp>
      <p:sp>
        <p:nvSpPr>
          <p:cNvPr id="5" name="Footer Placeholder 4">
            <a:extLst>
              <a:ext uri="{FF2B5EF4-FFF2-40B4-BE49-F238E27FC236}">
                <a16:creationId xmlns:a16="http://schemas.microsoft.com/office/drawing/2014/main" xmlns="" id="{99B4A25D-67E5-4ACD-9621-00DD05F7736B}"/>
              </a:ext>
            </a:extLst>
          </p:cNvPr>
          <p:cNvSpPr>
            <a:spLocks noGrp="1"/>
          </p:cNvSpPr>
          <p:nvPr>
            <p:ph type="ftr" sz="quarter" idx="3"/>
          </p:nvPr>
        </p:nvSpPr>
        <p:spPr>
          <a:xfrm>
            <a:off x="810381" y="6365951"/>
            <a:ext cx="4745181" cy="298308"/>
          </a:xfrm>
          <a:prstGeom prst="rect">
            <a:avLst/>
          </a:prstGeom>
        </p:spPr>
        <p:txBody>
          <a:bodyPr vert="horz" lIns="36000" tIns="45720" rIns="91440" bIns="45720" rtlCol="0" anchor="ctr"/>
          <a:lstStyle>
            <a:lvl1pPr algn="l">
              <a:defRPr sz="750" b="1">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xmlns="" id="{72DD6FAF-4A95-4270-9BD2-6FD2161436D8}"/>
              </a:ext>
            </a:extLst>
          </p:cNvPr>
          <p:cNvSpPr>
            <a:spLocks noGrp="1"/>
          </p:cNvSpPr>
          <p:nvPr>
            <p:ph type="sldNum" sz="quarter" idx="4"/>
          </p:nvPr>
        </p:nvSpPr>
        <p:spPr>
          <a:xfrm>
            <a:off x="630381" y="6365950"/>
            <a:ext cx="180000" cy="298309"/>
          </a:xfrm>
          <a:prstGeom prst="rect">
            <a:avLst/>
          </a:prstGeom>
        </p:spPr>
        <p:txBody>
          <a:bodyPr vert="horz" lIns="0" tIns="36000" rIns="0" bIns="36000" rtlCol="0" anchor="ctr"/>
          <a:lstStyle>
            <a:lvl1pPr algn="ctr">
              <a:defRPr sz="750" b="1">
                <a:solidFill>
                  <a:schemeClr val="tx1"/>
                </a:solidFill>
              </a:defRPr>
            </a:lvl1pPr>
          </a:lstStyle>
          <a:p>
            <a:pPr algn="r"/>
            <a:fld id="{58D1E3A3-EB8C-426C-8453-2B1EC51B51B0}" type="slidenum">
              <a:rPr lang="en-GB" smtClean="0"/>
              <a:pPr algn="r"/>
              <a:t>‹#›</a:t>
            </a:fld>
            <a:r>
              <a:rPr lang="en-GB" dirty="0"/>
              <a:t> |</a:t>
            </a:r>
          </a:p>
        </p:txBody>
      </p:sp>
      <p:cxnSp>
        <p:nvCxnSpPr>
          <p:cNvPr id="9" name="Lijn">
            <a:extLst>
              <a:ext uri="{FF2B5EF4-FFF2-40B4-BE49-F238E27FC236}">
                <a16:creationId xmlns:a16="http://schemas.microsoft.com/office/drawing/2014/main" xmlns="" id="{7F90A9EC-9A15-48A5-AD22-04D7FB1633BF}"/>
              </a:ext>
            </a:extLst>
          </p:cNvPr>
          <p:cNvCxnSpPr/>
          <p:nvPr userDrawn="1"/>
        </p:nvCxnSpPr>
        <p:spPr>
          <a:xfrm>
            <a:off x="0" y="6168991"/>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xmlns="" id="{29EFC0CF-75A2-46D5-A8CC-969EC429C0BF}"/>
              </a:ext>
            </a:extLst>
          </p:cNvPr>
          <p:cNvPicPr>
            <a:picLocks noChangeAspect="1"/>
          </p:cNvPicPr>
          <p:nvPr userDrawn="1"/>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tretch>
            <a:fillRect/>
          </a:stretch>
        </p:blipFill>
        <p:spPr>
          <a:xfrm>
            <a:off x="10118228" y="6169123"/>
            <a:ext cx="2070465" cy="690155"/>
          </a:xfrm>
          <a:prstGeom prst="rect">
            <a:avLst/>
          </a:prstGeom>
        </p:spPr>
      </p:pic>
    </p:spTree>
    <p:extLst>
      <p:ext uri="{BB962C8B-B14F-4D97-AF65-F5344CB8AC3E}">
        <p14:creationId xmlns:p14="http://schemas.microsoft.com/office/powerpoint/2010/main" val="277508183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 id="2147483838" r:id="rId25"/>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b="1" kern="1200">
          <a:solidFill>
            <a:srgbClr val="B7B5D1"/>
          </a:solidFill>
          <a:latin typeface="+mn-lt"/>
          <a:ea typeface="+mn-ea"/>
          <a:cs typeface="+mn-cs"/>
        </a:defRPr>
      </a:lvl1pPr>
      <a:lvl2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93" userDrawn="1">
          <p15:clr>
            <a:srgbClr val="F26B43"/>
          </p15:clr>
        </p15:guide>
        <p15:guide id="6" orient="horz" pos="346" userDrawn="1">
          <p15:clr>
            <a:srgbClr val="F26B43"/>
          </p15:clr>
        </p15:guide>
        <p15:guide id="7" pos="7287" userDrawn="1">
          <p15:clr>
            <a:srgbClr val="F26B43"/>
          </p15:clr>
        </p15:guide>
        <p15:guide id="8" orient="horz" pos="388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5D8E35A-6D81-4259-BC74-0B13B1493B95}"/>
              </a:ext>
            </a:extLst>
          </p:cNvPr>
          <p:cNvSpPr>
            <a:spLocks noGrp="1"/>
          </p:cNvSpPr>
          <p:nvPr>
            <p:ph type="title"/>
          </p:nvPr>
        </p:nvSpPr>
        <p:spPr>
          <a:xfrm>
            <a:off x="623887" y="549275"/>
            <a:ext cx="10944225" cy="1141413"/>
          </a:xfrm>
          <a:prstGeom prst="rect">
            <a:avLst/>
          </a:prstGeom>
        </p:spPr>
        <p:txBody>
          <a:bodyPr vert="horz" lIns="36000" tIns="72000" rIns="36000" bIns="3600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xmlns="" id="{4AF62B1A-CE7C-422C-B1AF-37B8C9B398FC}"/>
              </a:ext>
            </a:extLst>
          </p:cNvPr>
          <p:cNvSpPr>
            <a:spLocks noGrp="1"/>
          </p:cNvSpPr>
          <p:nvPr>
            <p:ph type="body" idx="1"/>
          </p:nvPr>
        </p:nvSpPr>
        <p:spPr>
          <a:xfrm>
            <a:off x="623888" y="1858412"/>
            <a:ext cx="10944224" cy="4140606"/>
          </a:xfrm>
          <a:prstGeom prst="rect">
            <a:avLst/>
          </a:prstGeom>
        </p:spPr>
        <p:txBody>
          <a:bodyPr vert="horz" lIns="36000" tIns="72000" rIns="72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xmlns="" id="{7041DE65-E144-4552-9787-476820999118}"/>
              </a:ext>
            </a:extLst>
          </p:cNvPr>
          <p:cNvSpPr>
            <a:spLocks noGrp="1"/>
          </p:cNvSpPr>
          <p:nvPr>
            <p:ph type="dt" sz="half" idx="2"/>
          </p:nvPr>
        </p:nvSpPr>
        <p:spPr>
          <a:xfrm>
            <a:off x="8806525" y="6365950"/>
            <a:ext cx="713509" cy="298309"/>
          </a:xfrm>
          <a:prstGeom prst="rect">
            <a:avLst/>
          </a:prstGeom>
        </p:spPr>
        <p:txBody>
          <a:bodyPr vert="horz" lIns="91440" tIns="45720" rIns="91440" bIns="45720" rtlCol="0" anchor="ctr"/>
          <a:lstStyle>
            <a:lvl1pPr algn="l">
              <a:defRPr sz="700">
                <a:solidFill>
                  <a:schemeClr val="tx1"/>
                </a:solidFill>
              </a:defRPr>
            </a:lvl1pPr>
          </a:lstStyle>
          <a:p>
            <a:fld id="{D78F5CFD-57B9-49B2-8ABC-26CA59D0FF52}" type="datetimeFigureOut">
              <a:rPr lang="en-GB" smtClean="0"/>
              <a:pPr/>
              <a:t>30/06/2020</a:t>
            </a:fld>
            <a:endParaRPr lang="en-GB"/>
          </a:p>
        </p:txBody>
      </p:sp>
      <p:sp>
        <p:nvSpPr>
          <p:cNvPr id="5" name="Footer Placeholder 4">
            <a:extLst>
              <a:ext uri="{FF2B5EF4-FFF2-40B4-BE49-F238E27FC236}">
                <a16:creationId xmlns:a16="http://schemas.microsoft.com/office/drawing/2014/main" xmlns="" id="{99B4A25D-67E5-4ACD-9621-00DD05F7736B}"/>
              </a:ext>
            </a:extLst>
          </p:cNvPr>
          <p:cNvSpPr>
            <a:spLocks noGrp="1"/>
          </p:cNvSpPr>
          <p:nvPr>
            <p:ph type="ftr" sz="quarter" idx="3"/>
          </p:nvPr>
        </p:nvSpPr>
        <p:spPr>
          <a:xfrm>
            <a:off x="810381" y="6365951"/>
            <a:ext cx="4745181" cy="298308"/>
          </a:xfrm>
          <a:prstGeom prst="rect">
            <a:avLst/>
          </a:prstGeom>
        </p:spPr>
        <p:txBody>
          <a:bodyPr vert="horz" lIns="36000" tIns="45720" rIns="91440" bIns="45720" rtlCol="0" anchor="ctr"/>
          <a:lstStyle>
            <a:lvl1pPr algn="l">
              <a:defRPr sz="750" b="1">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xmlns="" id="{72DD6FAF-4A95-4270-9BD2-6FD2161436D8}"/>
              </a:ext>
            </a:extLst>
          </p:cNvPr>
          <p:cNvSpPr>
            <a:spLocks noGrp="1"/>
          </p:cNvSpPr>
          <p:nvPr>
            <p:ph type="sldNum" sz="quarter" idx="4"/>
          </p:nvPr>
        </p:nvSpPr>
        <p:spPr>
          <a:xfrm>
            <a:off x="630381" y="6365950"/>
            <a:ext cx="180000" cy="298309"/>
          </a:xfrm>
          <a:prstGeom prst="rect">
            <a:avLst/>
          </a:prstGeom>
        </p:spPr>
        <p:txBody>
          <a:bodyPr vert="horz" lIns="0" tIns="36000" rIns="0" bIns="36000" rtlCol="0" anchor="ctr"/>
          <a:lstStyle>
            <a:lvl1pPr algn="ctr">
              <a:defRPr sz="750" b="1">
                <a:solidFill>
                  <a:schemeClr val="tx1"/>
                </a:solidFill>
              </a:defRPr>
            </a:lvl1pPr>
          </a:lstStyle>
          <a:p>
            <a:pPr algn="r"/>
            <a:fld id="{58D1E3A3-EB8C-426C-8453-2B1EC51B51B0}" type="slidenum">
              <a:rPr lang="en-GB" smtClean="0"/>
              <a:pPr algn="r"/>
              <a:t>‹#›</a:t>
            </a:fld>
            <a:r>
              <a:rPr lang="en-GB" dirty="0"/>
              <a:t> |</a:t>
            </a:r>
          </a:p>
        </p:txBody>
      </p:sp>
      <p:cxnSp>
        <p:nvCxnSpPr>
          <p:cNvPr id="9" name="Lijn">
            <a:extLst>
              <a:ext uri="{FF2B5EF4-FFF2-40B4-BE49-F238E27FC236}">
                <a16:creationId xmlns:a16="http://schemas.microsoft.com/office/drawing/2014/main" xmlns="" id="{7F90A9EC-9A15-48A5-AD22-04D7FB1633BF}"/>
              </a:ext>
            </a:extLst>
          </p:cNvPr>
          <p:cNvCxnSpPr/>
          <p:nvPr userDrawn="1"/>
        </p:nvCxnSpPr>
        <p:spPr>
          <a:xfrm>
            <a:off x="0" y="6168991"/>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xmlns="" id="{29EFC0CF-75A2-46D5-A8CC-969EC429C0BF}"/>
              </a:ext>
            </a:extLst>
          </p:cNvPr>
          <p:cNvPicPr>
            <a:picLocks noChangeAspect="1"/>
          </p:cNvPicPr>
          <p:nvPr userDrawn="1"/>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tretch>
            <a:fillRect/>
          </a:stretch>
        </p:blipFill>
        <p:spPr>
          <a:xfrm>
            <a:off x="10118228" y="6169123"/>
            <a:ext cx="2070465" cy="690155"/>
          </a:xfrm>
          <a:prstGeom prst="rect">
            <a:avLst/>
          </a:prstGeom>
        </p:spPr>
      </p:pic>
    </p:spTree>
    <p:extLst>
      <p:ext uri="{BB962C8B-B14F-4D97-AF65-F5344CB8AC3E}">
        <p14:creationId xmlns:p14="http://schemas.microsoft.com/office/powerpoint/2010/main" val="474302982"/>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 id="2147483861" r:id="rId22"/>
    <p:sldLayoutId id="2147483862" r:id="rId23"/>
    <p:sldLayoutId id="2147483863" r:id="rId24"/>
    <p:sldLayoutId id="2147483864" r:id="rId25"/>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b="1" kern="1200">
          <a:solidFill>
            <a:schemeClr val="tx2"/>
          </a:solidFill>
          <a:latin typeface="+mn-lt"/>
          <a:ea typeface="+mn-ea"/>
          <a:cs typeface="+mn-cs"/>
        </a:defRPr>
      </a:lvl1pPr>
      <a:lvl2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93" userDrawn="1">
          <p15:clr>
            <a:srgbClr val="F26B43"/>
          </p15:clr>
        </p15:guide>
        <p15:guide id="6" orient="horz" pos="346" userDrawn="1">
          <p15:clr>
            <a:srgbClr val="F26B43"/>
          </p15:clr>
        </p15:guide>
        <p15:guide id="7" pos="7287" userDrawn="1">
          <p15:clr>
            <a:srgbClr val="F26B43"/>
          </p15:clr>
        </p15:guide>
        <p15:guide id="8" orient="horz" pos="388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5D8E35A-6D81-4259-BC74-0B13B1493B95}"/>
              </a:ext>
            </a:extLst>
          </p:cNvPr>
          <p:cNvSpPr>
            <a:spLocks noGrp="1"/>
          </p:cNvSpPr>
          <p:nvPr>
            <p:ph type="title"/>
          </p:nvPr>
        </p:nvSpPr>
        <p:spPr>
          <a:xfrm>
            <a:off x="623887" y="549275"/>
            <a:ext cx="10944225" cy="1141413"/>
          </a:xfrm>
          <a:prstGeom prst="rect">
            <a:avLst/>
          </a:prstGeom>
        </p:spPr>
        <p:txBody>
          <a:bodyPr vert="horz" lIns="36000" tIns="72000" rIns="36000" bIns="3600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xmlns="" id="{4AF62B1A-CE7C-422C-B1AF-37B8C9B398FC}"/>
              </a:ext>
            </a:extLst>
          </p:cNvPr>
          <p:cNvSpPr>
            <a:spLocks noGrp="1"/>
          </p:cNvSpPr>
          <p:nvPr>
            <p:ph type="body" idx="1"/>
          </p:nvPr>
        </p:nvSpPr>
        <p:spPr>
          <a:xfrm>
            <a:off x="623888" y="1858412"/>
            <a:ext cx="10944224" cy="4140606"/>
          </a:xfrm>
          <a:prstGeom prst="rect">
            <a:avLst/>
          </a:prstGeom>
        </p:spPr>
        <p:txBody>
          <a:bodyPr vert="horz" lIns="36000" tIns="72000" rIns="72000" bIns="36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xmlns="" id="{7041DE65-E144-4552-9787-476820999118}"/>
              </a:ext>
            </a:extLst>
          </p:cNvPr>
          <p:cNvSpPr>
            <a:spLocks noGrp="1"/>
          </p:cNvSpPr>
          <p:nvPr>
            <p:ph type="dt" sz="half" idx="2"/>
          </p:nvPr>
        </p:nvSpPr>
        <p:spPr>
          <a:xfrm>
            <a:off x="8806525" y="6365950"/>
            <a:ext cx="713509" cy="298309"/>
          </a:xfrm>
          <a:prstGeom prst="rect">
            <a:avLst/>
          </a:prstGeom>
        </p:spPr>
        <p:txBody>
          <a:bodyPr vert="horz" lIns="91440" tIns="45720" rIns="91440" bIns="45720" rtlCol="0" anchor="ctr"/>
          <a:lstStyle>
            <a:lvl1pPr algn="l">
              <a:defRPr sz="700">
                <a:solidFill>
                  <a:schemeClr val="tx1"/>
                </a:solidFill>
              </a:defRPr>
            </a:lvl1pPr>
          </a:lstStyle>
          <a:p>
            <a:fld id="{D78F5CFD-57B9-49B2-8ABC-26CA59D0FF52}" type="datetimeFigureOut">
              <a:rPr lang="en-GB" smtClean="0"/>
              <a:pPr/>
              <a:t>30/06/2020</a:t>
            </a:fld>
            <a:endParaRPr lang="en-GB"/>
          </a:p>
        </p:txBody>
      </p:sp>
      <p:sp>
        <p:nvSpPr>
          <p:cNvPr id="5" name="Footer Placeholder 4">
            <a:extLst>
              <a:ext uri="{FF2B5EF4-FFF2-40B4-BE49-F238E27FC236}">
                <a16:creationId xmlns:a16="http://schemas.microsoft.com/office/drawing/2014/main" xmlns="" id="{99B4A25D-67E5-4ACD-9621-00DD05F7736B}"/>
              </a:ext>
            </a:extLst>
          </p:cNvPr>
          <p:cNvSpPr>
            <a:spLocks noGrp="1"/>
          </p:cNvSpPr>
          <p:nvPr>
            <p:ph type="ftr" sz="quarter" idx="3"/>
          </p:nvPr>
        </p:nvSpPr>
        <p:spPr>
          <a:xfrm>
            <a:off x="810381" y="6365951"/>
            <a:ext cx="4745181" cy="298308"/>
          </a:xfrm>
          <a:prstGeom prst="rect">
            <a:avLst/>
          </a:prstGeom>
        </p:spPr>
        <p:txBody>
          <a:bodyPr vert="horz" lIns="36000" tIns="45720" rIns="91440" bIns="45720" rtlCol="0" anchor="ctr"/>
          <a:lstStyle>
            <a:lvl1pPr algn="l">
              <a:defRPr sz="750" b="1">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xmlns="" id="{72DD6FAF-4A95-4270-9BD2-6FD2161436D8}"/>
              </a:ext>
            </a:extLst>
          </p:cNvPr>
          <p:cNvSpPr>
            <a:spLocks noGrp="1"/>
          </p:cNvSpPr>
          <p:nvPr>
            <p:ph type="sldNum" sz="quarter" idx="4"/>
          </p:nvPr>
        </p:nvSpPr>
        <p:spPr>
          <a:xfrm>
            <a:off x="630381" y="6365950"/>
            <a:ext cx="180000" cy="298309"/>
          </a:xfrm>
          <a:prstGeom prst="rect">
            <a:avLst/>
          </a:prstGeom>
        </p:spPr>
        <p:txBody>
          <a:bodyPr vert="horz" lIns="0" tIns="36000" rIns="0" bIns="36000" rtlCol="0" anchor="ctr"/>
          <a:lstStyle>
            <a:lvl1pPr algn="ctr">
              <a:defRPr sz="750" b="1">
                <a:solidFill>
                  <a:schemeClr val="tx1"/>
                </a:solidFill>
              </a:defRPr>
            </a:lvl1pPr>
          </a:lstStyle>
          <a:p>
            <a:pPr algn="r"/>
            <a:fld id="{58D1E3A3-EB8C-426C-8453-2B1EC51B51B0}" type="slidenum">
              <a:rPr lang="en-GB" smtClean="0"/>
              <a:pPr algn="r"/>
              <a:t>‹#›</a:t>
            </a:fld>
            <a:r>
              <a:rPr lang="en-GB" dirty="0"/>
              <a:t> |</a:t>
            </a:r>
          </a:p>
        </p:txBody>
      </p:sp>
      <p:cxnSp>
        <p:nvCxnSpPr>
          <p:cNvPr id="9" name="Lijn">
            <a:extLst>
              <a:ext uri="{FF2B5EF4-FFF2-40B4-BE49-F238E27FC236}">
                <a16:creationId xmlns:a16="http://schemas.microsoft.com/office/drawing/2014/main" xmlns="" id="{7F90A9EC-9A15-48A5-AD22-04D7FB1633BF}"/>
              </a:ext>
            </a:extLst>
          </p:cNvPr>
          <p:cNvCxnSpPr/>
          <p:nvPr userDrawn="1"/>
        </p:nvCxnSpPr>
        <p:spPr>
          <a:xfrm>
            <a:off x="0" y="6168991"/>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xmlns="" id="{29EFC0CF-75A2-46D5-A8CC-969EC429C0BF}"/>
              </a:ext>
            </a:extLst>
          </p:cNvPr>
          <p:cNvPicPr>
            <a:picLocks noChangeAspect="1"/>
          </p:cNvPicPr>
          <p:nvPr userDrawn="1"/>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tretch>
            <a:fillRect/>
          </a:stretch>
        </p:blipFill>
        <p:spPr>
          <a:xfrm>
            <a:off x="10118228" y="6169123"/>
            <a:ext cx="2070465" cy="690155"/>
          </a:xfrm>
          <a:prstGeom prst="rect">
            <a:avLst/>
          </a:prstGeom>
        </p:spPr>
      </p:pic>
    </p:spTree>
    <p:extLst>
      <p:ext uri="{BB962C8B-B14F-4D97-AF65-F5344CB8AC3E}">
        <p14:creationId xmlns:p14="http://schemas.microsoft.com/office/powerpoint/2010/main" val="166240943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b="1" kern="1200">
          <a:solidFill>
            <a:schemeClr val="tx1"/>
          </a:solidFill>
          <a:latin typeface="+mn-lt"/>
          <a:ea typeface="+mn-ea"/>
          <a:cs typeface="+mn-cs"/>
        </a:defRPr>
      </a:lvl1pPr>
      <a:lvl2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93" userDrawn="1">
          <p15:clr>
            <a:srgbClr val="F26B43"/>
          </p15:clr>
        </p15:guide>
        <p15:guide id="6" orient="horz" pos="346" userDrawn="1">
          <p15:clr>
            <a:srgbClr val="F26B43"/>
          </p15:clr>
        </p15:guide>
        <p15:guide id="7" pos="7287" userDrawn="1">
          <p15:clr>
            <a:srgbClr val="F26B43"/>
          </p15:clr>
        </p15:guide>
        <p15:guide id="8" orient="horz" pos="3884"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5D8E35A-6D81-4259-BC74-0B13B1493B95}"/>
              </a:ext>
            </a:extLst>
          </p:cNvPr>
          <p:cNvSpPr>
            <a:spLocks noGrp="1"/>
          </p:cNvSpPr>
          <p:nvPr>
            <p:ph type="title"/>
          </p:nvPr>
        </p:nvSpPr>
        <p:spPr>
          <a:xfrm>
            <a:off x="623887" y="549275"/>
            <a:ext cx="10944225" cy="1141413"/>
          </a:xfrm>
          <a:prstGeom prst="rect">
            <a:avLst/>
          </a:prstGeom>
        </p:spPr>
        <p:txBody>
          <a:bodyPr vert="horz" lIns="36000" tIns="72000" rIns="36000" bIns="36000" rtlCol="0" anchor="t" anchorCtr="0">
            <a:noAutofit/>
          </a:bodyPr>
          <a:lstStyle/>
          <a:p>
            <a:r>
              <a:rPr lang="nl-NL"/>
              <a:t>Klik om stijl te bewerken</a:t>
            </a:r>
            <a:endParaRPr lang="en-GB" dirty="0"/>
          </a:p>
        </p:txBody>
      </p:sp>
      <p:sp>
        <p:nvSpPr>
          <p:cNvPr id="3" name="Text Placeholder 2">
            <a:extLst>
              <a:ext uri="{FF2B5EF4-FFF2-40B4-BE49-F238E27FC236}">
                <a16:creationId xmlns="" xmlns:a16="http://schemas.microsoft.com/office/drawing/2014/main" id="{4AF62B1A-CE7C-422C-B1AF-37B8C9B398FC}"/>
              </a:ext>
            </a:extLst>
          </p:cNvPr>
          <p:cNvSpPr>
            <a:spLocks noGrp="1"/>
          </p:cNvSpPr>
          <p:nvPr>
            <p:ph type="body" idx="1"/>
          </p:nvPr>
        </p:nvSpPr>
        <p:spPr>
          <a:xfrm>
            <a:off x="623888" y="1858412"/>
            <a:ext cx="10944224" cy="4140606"/>
          </a:xfrm>
          <a:prstGeom prst="rect">
            <a:avLst/>
          </a:prstGeom>
        </p:spPr>
        <p:txBody>
          <a:bodyPr vert="horz" lIns="36000" tIns="72000" rIns="72000" bIns="3600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4" name="Date Placeholder 3">
            <a:extLst>
              <a:ext uri="{FF2B5EF4-FFF2-40B4-BE49-F238E27FC236}">
                <a16:creationId xmlns="" xmlns:a16="http://schemas.microsoft.com/office/drawing/2014/main" id="{7041DE65-E144-4552-9787-476820999118}"/>
              </a:ext>
            </a:extLst>
          </p:cNvPr>
          <p:cNvSpPr>
            <a:spLocks noGrp="1"/>
          </p:cNvSpPr>
          <p:nvPr>
            <p:ph type="dt" sz="half" idx="2"/>
          </p:nvPr>
        </p:nvSpPr>
        <p:spPr>
          <a:xfrm>
            <a:off x="8806525" y="6365950"/>
            <a:ext cx="713509" cy="298309"/>
          </a:xfrm>
          <a:prstGeom prst="rect">
            <a:avLst/>
          </a:prstGeom>
        </p:spPr>
        <p:txBody>
          <a:bodyPr vert="horz" lIns="91440" tIns="45720" rIns="91440" bIns="45720" rtlCol="0" anchor="ctr"/>
          <a:lstStyle>
            <a:lvl1pPr algn="l">
              <a:defRPr sz="700">
                <a:solidFill>
                  <a:schemeClr val="tx1"/>
                </a:solidFill>
              </a:defRPr>
            </a:lvl1pPr>
          </a:lstStyle>
          <a:p>
            <a:fld id="{D78F5CFD-57B9-49B2-8ABC-26CA59D0FF52}" type="datetimeFigureOut">
              <a:rPr lang="en-GB" smtClean="0">
                <a:solidFill>
                  <a:prstClr val="black"/>
                </a:solidFill>
              </a:rPr>
              <a:pPr/>
              <a:t>30/06/2020</a:t>
            </a:fld>
            <a:endParaRPr lang="en-GB">
              <a:solidFill>
                <a:prstClr val="black"/>
              </a:solidFill>
            </a:endParaRPr>
          </a:p>
        </p:txBody>
      </p:sp>
      <p:sp>
        <p:nvSpPr>
          <p:cNvPr id="5" name="Footer Placeholder 4">
            <a:extLst>
              <a:ext uri="{FF2B5EF4-FFF2-40B4-BE49-F238E27FC236}">
                <a16:creationId xmlns="" xmlns:a16="http://schemas.microsoft.com/office/drawing/2014/main" id="{99B4A25D-67E5-4ACD-9621-00DD05F7736B}"/>
              </a:ext>
            </a:extLst>
          </p:cNvPr>
          <p:cNvSpPr>
            <a:spLocks noGrp="1"/>
          </p:cNvSpPr>
          <p:nvPr>
            <p:ph type="ftr" sz="quarter" idx="3"/>
          </p:nvPr>
        </p:nvSpPr>
        <p:spPr>
          <a:xfrm>
            <a:off x="810381" y="6365951"/>
            <a:ext cx="4745181" cy="298308"/>
          </a:xfrm>
          <a:prstGeom prst="rect">
            <a:avLst/>
          </a:prstGeom>
        </p:spPr>
        <p:txBody>
          <a:bodyPr vert="horz" lIns="36000" tIns="45720" rIns="91440" bIns="45720" rtlCol="0" anchor="ctr"/>
          <a:lstStyle>
            <a:lvl1pPr algn="l">
              <a:defRPr sz="750" b="1">
                <a:solidFill>
                  <a:schemeClr val="tx1"/>
                </a:solidFill>
              </a:defRPr>
            </a:lvl1pPr>
          </a:lstStyle>
          <a:p>
            <a:endParaRPr lang="en-GB" dirty="0">
              <a:solidFill>
                <a:prstClr val="black"/>
              </a:solidFill>
            </a:endParaRPr>
          </a:p>
        </p:txBody>
      </p:sp>
      <p:sp>
        <p:nvSpPr>
          <p:cNvPr id="6" name="Slide Number Placeholder 5">
            <a:extLst>
              <a:ext uri="{FF2B5EF4-FFF2-40B4-BE49-F238E27FC236}">
                <a16:creationId xmlns="" xmlns:a16="http://schemas.microsoft.com/office/drawing/2014/main" id="{72DD6FAF-4A95-4270-9BD2-6FD2161436D8}"/>
              </a:ext>
            </a:extLst>
          </p:cNvPr>
          <p:cNvSpPr>
            <a:spLocks noGrp="1"/>
          </p:cNvSpPr>
          <p:nvPr>
            <p:ph type="sldNum" sz="quarter" idx="4"/>
          </p:nvPr>
        </p:nvSpPr>
        <p:spPr>
          <a:xfrm>
            <a:off x="630381" y="6365950"/>
            <a:ext cx="180000" cy="298309"/>
          </a:xfrm>
          <a:prstGeom prst="rect">
            <a:avLst/>
          </a:prstGeom>
        </p:spPr>
        <p:txBody>
          <a:bodyPr vert="horz" lIns="0" tIns="36000" rIns="0" bIns="36000" rtlCol="0" anchor="ctr"/>
          <a:lstStyle>
            <a:lvl1pPr algn="ctr">
              <a:defRPr sz="750" b="1">
                <a:solidFill>
                  <a:schemeClr val="tx1"/>
                </a:solidFill>
              </a:defRPr>
            </a:lvl1pPr>
          </a:lstStyle>
          <a:p>
            <a:pPr algn="r"/>
            <a:fld id="{58D1E3A3-EB8C-426C-8453-2B1EC51B51B0}" type="slidenum">
              <a:rPr lang="en-GB" smtClean="0">
                <a:solidFill>
                  <a:prstClr val="black"/>
                </a:solidFill>
              </a:rPr>
              <a:pPr algn="r"/>
              <a:t>‹#›</a:t>
            </a:fld>
            <a:r>
              <a:rPr lang="en-GB" dirty="0">
                <a:solidFill>
                  <a:prstClr val="black"/>
                </a:solidFill>
              </a:rPr>
              <a:t> |</a:t>
            </a:r>
          </a:p>
        </p:txBody>
      </p:sp>
      <p:cxnSp>
        <p:nvCxnSpPr>
          <p:cNvPr id="9" name="Lijn">
            <a:extLst>
              <a:ext uri="{FF2B5EF4-FFF2-40B4-BE49-F238E27FC236}">
                <a16:creationId xmlns="" xmlns:a16="http://schemas.microsoft.com/office/drawing/2014/main" id="{7F90A9EC-9A15-48A5-AD22-04D7FB1633BF}"/>
              </a:ext>
            </a:extLst>
          </p:cNvPr>
          <p:cNvCxnSpPr/>
          <p:nvPr userDrawn="1"/>
        </p:nvCxnSpPr>
        <p:spPr>
          <a:xfrm>
            <a:off x="0" y="6168991"/>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 xmlns:a16="http://schemas.microsoft.com/office/drawing/2014/main" id="{29EFC0CF-75A2-46D5-A8CC-969EC429C0BF}"/>
              </a:ext>
            </a:extLst>
          </p:cNvPr>
          <p:cNvPicPr>
            <a:picLocks noChangeAspect="1"/>
          </p:cNvPicPr>
          <p:nvPr userDrawn="1"/>
        </p:nvPicPr>
        <p:blipFill>
          <a:blip r:embed="rId27" cstate="print">
            <a:extLst>
              <a:ext uri="{28A0092B-C50C-407E-A947-70E740481C1C}">
                <a14:useLocalDpi xmlns:a14="http://schemas.microsoft.com/office/drawing/2010/main" val="0"/>
              </a:ext>
              <a:ext uri="{96DAC541-7B7A-43D3-8B79-37D633B846F1}">
                <asvg:svgBlip xmlns="" xmlns:asvg="http://schemas.microsoft.com/office/drawing/2016/SVG/main" r:embed="rId30"/>
              </a:ext>
            </a:extLst>
          </a:blip>
          <a:stretch>
            <a:fillRect/>
          </a:stretch>
        </p:blipFill>
        <p:spPr>
          <a:xfrm>
            <a:off x="10118228" y="6169123"/>
            <a:ext cx="2070465" cy="690155"/>
          </a:xfrm>
          <a:prstGeom prst="rect">
            <a:avLst/>
          </a:prstGeom>
        </p:spPr>
      </p:pic>
    </p:spTree>
    <p:extLst>
      <p:ext uri="{BB962C8B-B14F-4D97-AF65-F5344CB8AC3E}">
        <p14:creationId xmlns:p14="http://schemas.microsoft.com/office/powerpoint/2010/main" val="1164250052"/>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 id="2147483926" r:id="rId18"/>
    <p:sldLayoutId id="2147483927" r:id="rId19"/>
    <p:sldLayoutId id="2147483928" r:id="rId20"/>
    <p:sldLayoutId id="2147483929" r:id="rId21"/>
    <p:sldLayoutId id="2147483930" r:id="rId22"/>
    <p:sldLayoutId id="2147483931" r:id="rId23"/>
    <p:sldLayoutId id="2147483932" r:id="rId24"/>
    <p:sldLayoutId id="2147483933" r:id="rId25"/>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b="1" kern="1200">
          <a:solidFill>
            <a:schemeClr val="tx2"/>
          </a:solidFill>
          <a:latin typeface="+mn-lt"/>
          <a:ea typeface="+mn-ea"/>
          <a:cs typeface="+mn-cs"/>
        </a:defRPr>
      </a:lvl1pPr>
      <a:lvl2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orient="horz" pos="346">
          <p15:clr>
            <a:srgbClr val="F26B43"/>
          </p15:clr>
        </p15:guide>
        <p15:guide id="3" pos="7287">
          <p15:clr>
            <a:srgbClr val="F26B43"/>
          </p15:clr>
        </p15:guide>
        <p15:guide id="4" orient="horz" pos="38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0" y="7200900"/>
            <a:ext cx="9144000" cy="0"/>
          </a:xfrm>
          <a:prstGeom prst="rect">
            <a:avLst/>
          </a:prstGeom>
        </p:spPr>
      </p:pic>
      <p:sp>
        <p:nvSpPr>
          <p:cNvPr id="4" name="TextBox 3"/>
          <p:cNvSpPr txBox="1"/>
          <p:nvPr/>
        </p:nvSpPr>
        <p:spPr>
          <a:xfrm>
            <a:off x="1524000" y="2870895"/>
            <a:ext cx="9144000" cy="1339453"/>
          </a:xfrm>
          <a:prstGeom prst="rect">
            <a:avLst/>
          </a:prstGeom>
        </p:spPr>
        <p:txBody>
          <a:bodyPr wrap="none" lIns="178594" tIns="0" rIns="178594" bIns="0" anchor="t"/>
          <a:lstStyle/>
          <a:p>
            <a:pPr algn="ctr"/>
            <a:endParaRPr sz="1266"/>
          </a:p>
        </p:txBody>
      </p:sp>
      <p:sp>
        <p:nvSpPr>
          <p:cNvPr id="5" name="TextBox 4"/>
          <p:cNvSpPr txBox="1"/>
          <p:nvPr/>
        </p:nvSpPr>
        <p:spPr>
          <a:xfrm>
            <a:off x="0" y="6855321"/>
            <a:ext cx="9144000" cy="85725"/>
          </a:xfrm>
          <a:prstGeom prst="rect">
            <a:avLst/>
          </a:prstGeom>
        </p:spPr>
        <p:txBody>
          <a:bodyPr wrap="none" lIns="178594" tIns="0" rIns="178594" bIns="0" anchor="t"/>
          <a:lstStyle/>
          <a:p>
            <a:pPr algn="l"/>
            <a:r>
              <a:rPr lang="en-US" sz="562" b="1" dirty="0">
                <a:solidFill>
                  <a:srgbClr val="FFFFFF"/>
                </a:solidFill>
                <a:latin typeface="Calibri"/>
              </a:rPr>
              <a:t>cc: pfarrell95 - https://www.flickr.com/photos/65005341@N03</a:t>
            </a:r>
          </a:p>
        </p:txBody>
      </p:sp>
      <p:sp>
        <p:nvSpPr>
          <p:cNvPr id="10" name="AutoShape 4" descr="Afbeeldingsresultaat voor icoon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8" name="Title 7"/>
          <p:cNvSpPr>
            <a:spLocks noGrp="1"/>
          </p:cNvSpPr>
          <p:nvPr>
            <p:ph type="ctrTitle"/>
          </p:nvPr>
        </p:nvSpPr>
        <p:spPr>
          <a:xfrm>
            <a:off x="6997148" y="409763"/>
            <a:ext cx="4570965" cy="507628"/>
          </a:xfrm>
        </p:spPr>
        <p:txBody>
          <a:bodyPr/>
          <a:lstStyle/>
          <a:p>
            <a:r>
              <a:rPr lang="nl-BE" dirty="0" smtClean="0"/>
              <a:t>Duurzame Loopbanen voor Toekomstbestendige Organisaties en Medewerkers</a:t>
            </a:r>
            <a:endParaRPr lang="nl-BE" dirty="0"/>
          </a:p>
        </p:txBody>
      </p:sp>
      <p:sp>
        <p:nvSpPr>
          <p:cNvPr id="12" name="Text Placeholder 11"/>
          <p:cNvSpPr>
            <a:spLocks noGrp="1"/>
          </p:cNvSpPr>
          <p:nvPr>
            <p:ph type="body" sz="quarter" idx="11"/>
          </p:nvPr>
        </p:nvSpPr>
        <p:spPr>
          <a:xfrm>
            <a:off x="6997148" y="2659189"/>
            <a:ext cx="4570966" cy="293688"/>
          </a:xfrm>
        </p:spPr>
        <p:txBody>
          <a:bodyPr/>
          <a:lstStyle/>
          <a:p>
            <a:r>
              <a:rPr lang="nl-BE" dirty="0" smtClean="0"/>
              <a:t>Prof. dr. Ans De Vos</a:t>
            </a:r>
            <a:endParaRPr lang="nl-BE" dirty="0"/>
          </a:p>
        </p:txBody>
      </p:sp>
      <p:pic>
        <p:nvPicPr>
          <p:cNvPr id="9" name="Picture 8"/>
          <p:cNvPicPr>
            <a:picLocks noChangeAspect="1"/>
          </p:cNvPicPr>
          <p:nvPr/>
        </p:nvPicPr>
        <p:blipFill>
          <a:blip r:embed="rId4"/>
          <a:stretch>
            <a:fillRect/>
          </a:stretch>
        </p:blipFill>
        <p:spPr>
          <a:xfrm>
            <a:off x="-1452282" y="2435721"/>
            <a:ext cx="7857067" cy="4419600"/>
          </a:xfrm>
          <a:prstGeom prst="rect">
            <a:avLst/>
          </a:prstGeom>
        </p:spPr>
      </p:pic>
    </p:spTree>
    <p:extLst>
      <p:ext uri="{BB962C8B-B14F-4D97-AF65-F5344CB8AC3E}">
        <p14:creationId xmlns:p14="http://schemas.microsoft.com/office/powerpoint/2010/main" val="2732673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Manier van werken verandert: Telewerk</a:t>
            </a:r>
            <a:endParaRPr lang="nl-BE" dirty="0"/>
          </a:p>
        </p:txBody>
      </p:sp>
      <p:graphicFrame>
        <p:nvGraphicFramePr>
          <p:cNvPr id="4" name="Chart 3"/>
          <p:cNvGraphicFramePr>
            <a:graphicFrameLocks/>
          </p:cNvGraphicFramePr>
          <p:nvPr>
            <p:extLst>
              <p:ext uri="{D42A27DB-BD31-4B8C-83A1-F6EECF244321}">
                <p14:modId xmlns:p14="http://schemas.microsoft.com/office/powerpoint/2010/main" val="3642412181"/>
              </p:ext>
            </p:extLst>
          </p:nvPr>
        </p:nvGraphicFramePr>
        <p:xfrm>
          <a:off x="623887" y="2057399"/>
          <a:ext cx="5215719" cy="33744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109219523"/>
              </p:ext>
            </p:extLst>
          </p:nvPr>
        </p:nvGraphicFramePr>
        <p:xfrm>
          <a:off x="5839605" y="1282890"/>
          <a:ext cx="6088537" cy="43247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2197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2027" y="549275"/>
            <a:ext cx="3189973" cy="4512268"/>
          </a:xfrm>
          <a:prstGeom prst="rect">
            <a:avLst/>
          </a:prstGeom>
        </p:spPr>
      </p:pic>
      <p:sp>
        <p:nvSpPr>
          <p:cNvPr id="2" name="Title 1"/>
          <p:cNvSpPr>
            <a:spLocks noGrp="1"/>
          </p:cNvSpPr>
          <p:nvPr>
            <p:ph type="title"/>
          </p:nvPr>
        </p:nvSpPr>
        <p:spPr/>
        <p:txBody>
          <a:bodyPr/>
          <a:lstStyle/>
          <a:p>
            <a:r>
              <a:rPr lang="nl-BE" dirty="0" smtClean="0"/>
              <a:t>Het gaat om meer dan een andere manier van werken</a:t>
            </a:r>
            <a:endParaRPr lang="nl-BE" dirty="0"/>
          </a:p>
        </p:txBody>
      </p:sp>
      <p:graphicFrame>
        <p:nvGraphicFramePr>
          <p:cNvPr id="5" name="Chart 4"/>
          <p:cNvGraphicFramePr>
            <a:graphicFrameLocks/>
          </p:cNvGraphicFramePr>
          <p:nvPr>
            <p:extLst>
              <p:ext uri="{D42A27DB-BD31-4B8C-83A1-F6EECF244321}">
                <p14:modId xmlns:p14="http://schemas.microsoft.com/office/powerpoint/2010/main" val="1164621515"/>
              </p:ext>
            </p:extLst>
          </p:nvPr>
        </p:nvGraphicFramePr>
        <p:xfrm>
          <a:off x="623886" y="1673580"/>
          <a:ext cx="7701247" cy="39356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5098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Anticiperen versus reageren</a:t>
            </a:r>
            <a:endParaRPr lang="nl-BE" dirty="0"/>
          </a:p>
        </p:txBody>
      </p:sp>
      <p:sp>
        <p:nvSpPr>
          <p:cNvPr id="5" name="Text Placeholder 4"/>
          <p:cNvSpPr>
            <a:spLocks noGrp="1"/>
          </p:cNvSpPr>
          <p:nvPr>
            <p:ph type="body" sz="quarter" idx="13"/>
          </p:nvPr>
        </p:nvSpPr>
        <p:spPr/>
        <p:txBody>
          <a:bodyPr/>
          <a:lstStyle/>
          <a:p>
            <a:r>
              <a:rPr lang="nl-BE" b="0" dirty="0" smtClean="0"/>
              <a:t>In </a:t>
            </a:r>
            <a:r>
              <a:rPr lang="nl-BE" dirty="0" smtClean="0"/>
              <a:t>26,8% </a:t>
            </a:r>
            <a:r>
              <a:rPr lang="nl-BE" b="0" dirty="0" smtClean="0"/>
              <a:t>van de organisaties zijn medewerkers intern elders ingeschakeld</a:t>
            </a:r>
          </a:p>
          <a:p>
            <a:r>
              <a:rPr lang="nl-BE" dirty="0" smtClean="0"/>
              <a:t>27,3% </a:t>
            </a:r>
            <a:r>
              <a:rPr lang="nl-BE" b="0" dirty="0" smtClean="0"/>
              <a:t>voerde alternatieve taken uit</a:t>
            </a:r>
          </a:p>
          <a:p>
            <a:r>
              <a:rPr lang="nl-BE" b="0" dirty="0" smtClean="0"/>
              <a:t>Bij </a:t>
            </a:r>
            <a:r>
              <a:rPr lang="nl-BE" dirty="0" smtClean="0"/>
              <a:t>48,6% </a:t>
            </a:r>
            <a:r>
              <a:rPr lang="nl-BE" b="0" dirty="0" smtClean="0"/>
              <a:t>werd ingezet op digitalisering van het werk</a:t>
            </a:r>
          </a:p>
          <a:p>
            <a:endParaRPr lang="nl-BE" b="0" dirty="0"/>
          </a:p>
          <a:p>
            <a:r>
              <a:rPr lang="nl-BE" dirty="0" smtClean="0"/>
              <a:t>19%: “</a:t>
            </a:r>
            <a:r>
              <a:rPr lang="nl-BE" b="0" dirty="0" smtClean="0"/>
              <a:t>Het </a:t>
            </a:r>
            <a:r>
              <a:rPr lang="nl-BE" b="0" dirty="0"/>
              <a:t>organiseren van het werk op een zodanige manier dat medewerkers hun vaardigheden goed kunnen (blijven) </a:t>
            </a:r>
            <a:r>
              <a:rPr lang="nl-BE" b="0" dirty="0" smtClean="0"/>
              <a:t>benutten loopt niet zo vlot”</a:t>
            </a:r>
          </a:p>
          <a:p>
            <a:endParaRPr lang="nl-BE" b="0" dirty="0"/>
          </a:p>
          <a:p>
            <a:r>
              <a:rPr lang="nl-BE" dirty="0" smtClean="0"/>
              <a:t>Opleiding </a:t>
            </a:r>
            <a:r>
              <a:rPr lang="nl-BE" b="0" dirty="0" smtClean="0"/>
              <a:t>onder druk: bij 18% geannuleerd</a:t>
            </a:r>
            <a:endParaRPr lang="nl-BE" dirty="0" smtClean="0"/>
          </a:p>
          <a:p>
            <a:r>
              <a:rPr lang="nl-BE" b="0" dirty="0" smtClean="0"/>
              <a:t>Er wordt snel geschakeld qua </a:t>
            </a:r>
            <a:r>
              <a:rPr lang="nl-BE" dirty="0" smtClean="0"/>
              <a:t>manier van opleiding</a:t>
            </a:r>
          </a:p>
          <a:p>
            <a:endParaRPr lang="nl-BE" b="0" dirty="0"/>
          </a:p>
          <a:p>
            <a:endParaRPr lang="nl-BE" dirty="0" smtClean="0"/>
          </a:p>
          <a:p>
            <a:endParaRPr lang="nl-BE" b="0" dirty="0"/>
          </a:p>
          <a:p>
            <a:endParaRPr lang="nl-BE" dirty="0"/>
          </a:p>
          <a:p>
            <a:endParaRPr lang="nl-BE" dirty="0"/>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8964399" y="-1122647"/>
            <a:ext cx="2927350" cy="4140200"/>
          </a:xfrm>
        </p:spPr>
      </p:pic>
      <p:graphicFrame>
        <p:nvGraphicFramePr>
          <p:cNvPr id="6" name="Chart 5"/>
          <p:cNvGraphicFramePr>
            <a:graphicFrameLocks/>
          </p:cNvGraphicFramePr>
          <p:nvPr>
            <p:extLst>
              <p:ext uri="{D42A27DB-BD31-4B8C-83A1-F6EECF244321}">
                <p14:modId xmlns:p14="http://schemas.microsoft.com/office/powerpoint/2010/main" val="2308419655"/>
              </p:ext>
            </p:extLst>
          </p:nvPr>
        </p:nvGraphicFramePr>
        <p:xfrm>
          <a:off x="4544705" y="3562065"/>
          <a:ext cx="5420437" cy="31594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6664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6" y="146766"/>
            <a:ext cx="10944225" cy="1141413"/>
          </a:xfrm>
        </p:spPr>
        <p:txBody>
          <a:bodyPr/>
          <a:lstStyle/>
          <a:p>
            <a:r>
              <a:rPr lang="nl-BE" dirty="0" smtClean="0"/>
              <a:t>Anticiperen versus reageren</a:t>
            </a:r>
            <a:br>
              <a:rPr lang="nl-BE" dirty="0" smtClean="0"/>
            </a:br>
            <a:r>
              <a:rPr lang="nl-BE" dirty="0" smtClean="0"/>
              <a:t>Vaardigheden voor de Toekomst</a:t>
            </a:r>
            <a:endParaRPr lang="nl-BE" dirty="0"/>
          </a:p>
        </p:txBody>
      </p:sp>
      <p:sp>
        <p:nvSpPr>
          <p:cNvPr id="4" name="Slide Number Placeholder 3"/>
          <p:cNvSpPr>
            <a:spLocks noGrp="1"/>
          </p:cNvSpPr>
          <p:nvPr>
            <p:ph type="sldNum" sz="quarter" idx="12"/>
          </p:nvPr>
        </p:nvSpPr>
        <p:spPr/>
        <p:txBody>
          <a:bodyPr/>
          <a:lstStyle/>
          <a:p>
            <a:pPr algn="r"/>
            <a:fld id="{58D1E3A3-EB8C-426C-8453-2B1EC51B51B0}" type="slidenum">
              <a:rPr lang="en-GB" smtClean="0"/>
              <a:pPr algn="r"/>
              <a:t>13</a:t>
            </a:fld>
            <a:r>
              <a:rPr lang="en-GB" smtClean="0"/>
              <a:t> |</a:t>
            </a:r>
            <a:endParaRPr lang="en-GB" dirty="0"/>
          </a:p>
        </p:txBody>
      </p:sp>
      <p:sp>
        <p:nvSpPr>
          <p:cNvPr id="5" name="Text Placeholder 4"/>
          <p:cNvSpPr>
            <a:spLocks noGrp="1"/>
          </p:cNvSpPr>
          <p:nvPr>
            <p:ph type="body" sz="quarter" idx="13"/>
          </p:nvPr>
        </p:nvSpPr>
        <p:spPr/>
        <p:txBody>
          <a:bodyPr/>
          <a:lstStyle/>
          <a:p>
            <a:endParaRPr lang="nl-BE"/>
          </a:p>
        </p:txBody>
      </p:sp>
      <p:graphicFrame>
        <p:nvGraphicFramePr>
          <p:cNvPr id="6" name="Chart 5"/>
          <p:cNvGraphicFramePr>
            <a:graphicFrameLocks/>
          </p:cNvGraphicFramePr>
          <p:nvPr>
            <p:extLst/>
          </p:nvPr>
        </p:nvGraphicFramePr>
        <p:xfrm>
          <a:off x="623887" y="1314009"/>
          <a:ext cx="10944225" cy="4830447"/>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988324" y="6287568"/>
            <a:ext cx="9255813" cy="523220"/>
          </a:xfrm>
          <a:prstGeom prst="rect">
            <a:avLst/>
          </a:prstGeom>
        </p:spPr>
        <p:txBody>
          <a:bodyPr wrap="square">
            <a:spAutoFit/>
          </a:bodyPr>
          <a:lstStyle/>
          <a:p>
            <a:r>
              <a:rPr lang="nl-BE" sz="1400" i="1" dirty="0">
                <a:latin typeface="Arial" panose="020B0604020202020204" pitchFamily="34" charset="0"/>
                <a:ea typeface="Calibri" panose="020F0502020204030204" pitchFamily="34" charset="0"/>
              </a:rPr>
              <a:t>Welke van deze vaardigheden zullen </a:t>
            </a:r>
            <a:r>
              <a:rPr lang="nl-BE" sz="1400" i="1" dirty="0" smtClean="0">
                <a:latin typeface="Arial" panose="020B0604020202020204" pitchFamily="34" charset="0"/>
                <a:ea typeface="Calibri" panose="020F0502020204030204" pitchFamily="34" charset="0"/>
              </a:rPr>
              <a:t>het </a:t>
            </a:r>
            <a:r>
              <a:rPr lang="nl-BE" sz="1400" i="1" u="sng" dirty="0">
                <a:latin typeface="Arial" panose="020B0604020202020204" pitchFamily="34" charset="0"/>
                <a:ea typeface="Calibri" panose="020F0502020204030204" pitchFamily="34" charset="0"/>
              </a:rPr>
              <a:t>belangrijkst worden</a:t>
            </a:r>
            <a:r>
              <a:rPr lang="nl-BE" sz="1400" i="1" dirty="0">
                <a:latin typeface="Arial" panose="020B0604020202020204" pitchFamily="34" charset="0"/>
                <a:ea typeface="Calibri" panose="020F0502020204030204" pitchFamily="34" charset="0"/>
              </a:rPr>
              <a:t> </a:t>
            </a:r>
            <a:r>
              <a:rPr lang="nl-BE" sz="1400" i="1" dirty="0" smtClean="0">
                <a:latin typeface="Arial" panose="020B0604020202020204" pitchFamily="34" charset="0"/>
                <a:ea typeface="Calibri" panose="020F0502020204030204" pitchFamily="34" charset="0"/>
              </a:rPr>
              <a:t>om </a:t>
            </a:r>
            <a:r>
              <a:rPr lang="nl-BE" sz="1400" i="1" u="sng" dirty="0" smtClean="0">
                <a:latin typeface="Arial" panose="020B0604020202020204" pitchFamily="34" charset="0"/>
                <a:ea typeface="Calibri" panose="020F0502020204030204" pitchFamily="34" charset="0"/>
              </a:rPr>
              <a:t>de </a:t>
            </a:r>
            <a:r>
              <a:rPr lang="nl-BE" sz="1400" i="1" u="sng" dirty="0">
                <a:latin typeface="Arial" panose="020B0604020202020204" pitchFamily="34" charset="0"/>
                <a:ea typeface="Calibri" panose="020F0502020204030204" pitchFamily="34" charset="0"/>
              </a:rPr>
              <a:t>komende vijf jaar</a:t>
            </a:r>
            <a:r>
              <a:rPr lang="nl-BE" sz="1400" i="1" dirty="0">
                <a:latin typeface="Arial" panose="020B0604020202020204" pitchFamily="34" charset="0"/>
                <a:ea typeface="Calibri" panose="020F0502020204030204" pitchFamily="34" charset="0"/>
              </a:rPr>
              <a:t> goed te blijven presteren</a:t>
            </a:r>
            <a:r>
              <a:rPr lang="nl-BE" sz="1400" i="1" dirty="0" smtClean="0">
                <a:latin typeface="Arial" panose="020B0604020202020204" pitchFamily="34" charset="0"/>
                <a:ea typeface="Calibri" panose="020F0502020204030204" pitchFamily="34" charset="0"/>
              </a:rPr>
              <a:t>?</a:t>
            </a:r>
          </a:p>
          <a:p>
            <a:r>
              <a:rPr lang="nl-BE" sz="1400" i="1" dirty="0" smtClean="0">
                <a:latin typeface="Arial" panose="020B0604020202020204" pitchFamily="34" charset="0"/>
                <a:ea typeface="Calibri" panose="020F0502020204030204" pitchFamily="34" charset="0"/>
              </a:rPr>
              <a:t>Respons leidinggevenden (over hun medewerkers) en </a:t>
            </a:r>
            <a:r>
              <a:rPr lang="nl-BE" sz="1400" i="1" dirty="0" smtClean="0">
                <a:latin typeface="Arial" panose="020B0604020202020204" pitchFamily="34" charset="0"/>
                <a:ea typeface="Calibri" panose="020F0502020204030204" pitchFamily="34" charset="0"/>
              </a:rPr>
              <a:t>werknemers. </a:t>
            </a:r>
            <a:r>
              <a:rPr lang="nl-BE" sz="1400" b="1" i="1" dirty="0" smtClean="0">
                <a:latin typeface="Arial" panose="020B0604020202020204" pitchFamily="34" charset="0"/>
                <a:ea typeface="Calibri" panose="020F0502020204030204" pitchFamily="34" charset="0"/>
              </a:rPr>
              <a:t>Onderzoek AMS - De Tijd / L’Echo febr. 2020</a:t>
            </a:r>
            <a:endParaRPr lang="nl-BE" sz="1400" b="1" i="1" dirty="0"/>
          </a:p>
        </p:txBody>
      </p:sp>
      <p:sp>
        <p:nvSpPr>
          <p:cNvPr id="8" name="Oval 7"/>
          <p:cNvSpPr/>
          <p:nvPr/>
        </p:nvSpPr>
        <p:spPr>
          <a:xfrm>
            <a:off x="285751" y="1296789"/>
            <a:ext cx="4772026" cy="18863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542834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Waarin opleiden?</a:t>
            </a:r>
            <a:endParaRPr lang="nl-BE" dirty="0"/>
          </a:p>
        </p:txBody>
      </p:sp>
      <p:graphicFrame>
        <p:nvGraphicFramePr>
          <p:cNvPr id="4" name="Chart 3"/>
          <p:cNvGraphicFramePr>
            <a:graphicFrameLocks/>
          </p:cNvGraphicFramePr>
          <p:nvPr>
            <p:extLst>
              <p:ext uri="{D42A27DB-BD31-4B8C-83A1-F6EECF244321}">
                <p14:modId xmlns:p14="http://schemas.microsoft.com/office/powerpoint/2010/main" val="3313925877"/>
              </p:ext>
            </p:extLst>
          </p:nvPr>
        </p:nvGraphicFramePr>
        <p:xfrm>
          <a:off x="805218" y="1566079"/>
          <a:ext cx="7581331" cy="3715603"/>
        </p:xfrm>
        <a:graphic>
          <a:graphicData uri="http://schemas.openxmlformats.org/drawingml/2006/chart">
            <c:chart xmlns:c="http://schemas.openxmlformats.org/drawingml/2006/chart" xmlns:r="http://schemas.openxmlformats.org/officeDocument/2006/relationships" r:id="rId2"/>
          </a:graphicData>
        </a:graphic>
      </p:graphicFrame>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1134" y="1625991"/>
            <a:ext cx="2926937" cy="4140200"/>
          </a:xfrm>
          <a:prstGeom prst="rect">
            <a:avLst/>
          </a:prstGeom>
        </p:spPr>
      </p:pic>
    </p:spTree>
    <p:extLst>
      <p:ext uri="{BB962C8B-B14F-4D97-AF65-F5344CB8AC3E}">
        <p14:creationId xmlns:p14="http://schemas.microsoft.com/office/powerpoint/2010/main" val="1735183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Competentie- en loopbaanontwikkeling gaan hand in hand</a:t>
            </a:r>
            <a:endParaRPr lang="nl-BE" dirty="0"/>
          </a:p>
        </p:txBody>
      </p:sp>
      <p:graphicFrame>
        <p:nvGraphicFramePr>
          <p:cNvPr id="4" name="Chart 3"/>
          <p:cNvGraphicFramePr>
            <a:graphicFrameLocks/>
          </p:cNvGraphicFramePr>
          <p:nvPr>
            <p:extLst>
              <p:ext uri="{D42A27DB-BD31-4B8C-83A1-F6EECF244321}">
                <p14:modId xmlns:p14="http://schemas.microsoft.com/office/powerpoint/2010/main" val="642485295"/>
              </p:ext>
            </p:extLst>
          </p:nvPr>
        </p:nvGraphicFramePr>
        <p:xfrm>
          <a:off x="504968" y="1661757"/>
          <a:ext cx="9089408" cy="4039736"/>
        </p:xfrm>
        <a:graphic>
          <a:graphicData uri="http://schemas.openxmlformats.org/drawingml/2006/chart">
            <c:chart xmlns:c="http://schemas.openxmlformats.org/drawingml/2006/chart" xmlns:r="http://schemas.openxmlformats.org/officeDocument/2006/relationships" r:id="rId2"/>
          </a:graphicData>
        </a:graphic>
      </p:graphicFrame>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1134" y="1625991"/>
            <a:ext cx="2926937" cy="4140200"/>
          </a:xfrm>
          <a:prstGeom prst="rect">
            <a:avLst/>
          </a:prstGeom>
        </p:spPr>
      </p:pic>
    </p:spTree>
    <p:extLst>
      <p:ext uri="{BB962C8B-B14F-4D97-AF65-F5344CB8AC3E}">
        <p14:creationId xmlns:p14="http://schemas.microsoft.com/office/powerpoint/2010/main" val="3356801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02358"/>
            <a:ext cx="12192000" cy="6960358"/>
          </a:xfrm>
          <a:prstGeom prst="rect">
            <a:avLst/>
          </a:prstGeom>
        </p:spPr>
      </p:pic>
      <p:sp>
        <p:nvSpPr>
          <p:cNvPr id="2" name="Title 1"/>
          <p:cNvSpPr>
            <a:spLocks noGrp="1"/>
          </p:cNvSpPr>
          <p:nvPr>
            <p:ph type="title"/>
          </p:nvPr>
        </p:nvSpPr>
        <p:spPr>
          <a:xfrm>
            <a:off x="623887" y="44305"/>
            <a:ext cx="10944225" cy="1141413"/>
          </a:xfrm>
        </p:spPr>
        <p:txBody>
          <a:bodyPr/>
          <a:lstStyle/>
          <a:p>
            <a:r>
              <a:rPr lang="nl-BE" b="1" dirty="0" smtClean="0">
                <a:solidFill>
                  <a:schemeClr val="bg1"/>
                </a:solidFill>
              </a:rPr>
              <a:t>Duurzaam </a:t>
            </a:r>
            <a:r>
              <a:rPr lang="nl-BE" b="1" dirty="0" smtClean="0">
                <a:solidFill>
                  <a:schemeClr val="bg1"/>
                </a:solidFill>
              </a:rPr>
              <a:t>loopbaanbeleid: </a:t>
            </a:r>
            <a:br>
              <a:rPr lang="nl-BE" b="1" dirty="0" smtClean="0">
                <a:solidFill>
                  <a:schemeClr val="bg1"/>
                </a:solidFill>
              </a:rPr>
            </a:br>
            <a:r>
              <a:rPr lang="nl-BE" b="1" dirty="0" smtClean="0">
                <a:solidFill>
                  <a:schemeClr val="bg1"/>
                </a:solidFill>
              </a:rPr>
              <a:t>“employment &amp; employability”</a:t>
            </a:r>
            <a:endParaRPr lang="nl-BE" b="1" dirty="0">
              <a:solidFill>
                <a:schemeClr val="bg1"/>
              </a:solidFill>
            </a:endParaRPr>
          </a:p>
        </p:txBody>
      </p:sp>
      <p:sp>
        <p:nvSpPr>
          <p:cNvPr id="3" name="Content Placeholder 2"/>
          <p:cNvSpPr>
            <a:spLocks noGrp="1"/>
          </p:cNvSpPr>
          <p:nvPr>
            <p:ph idx="1"/>
          </p:nvPr>
        </p:nvSpPr>
        <p:spPr>
          <a:xfrm>
            <a:off x="623886" y="1181250"/>
            <a:ext cx="11568113" cy="5676749"/>
          </a:xfrm>
          <a:solidFill>
            <a:srgbClr val="ADB9CA">
              <a:alpha val="40000"/>
            </a:srgbClr>
          </a:solidFill>
        </p:spPr>
        <p:txBody>
          <a:bodyPr/>
          <a:lstStyle/>
          <a:p>
            <a:r>
              <a:rPr lang="nl-BE" sz="2000" dirty="0" smtClean="0">
                <a:solidFill>
                  <a:schemeClr val="bg1"/>
                </a:solidFill>
              </a:rPr>
              <a:t>Anticiperen versus </a:t>
            </a:r>
            <a:r>
              <a:rPr lang="nl-BE" sz="2000" dirty="0" smtClean="0">
                <a:solidFill>
                  <a:schemeClr val="bg1"/>
                </a:solidFill>
              </a:rPr>
              <a:t>reageren</a:t>
            </a:r>
          </a:p>
          <a:p>
            <a:r>
              <a:rPr lang="nl-BE" sz="2000" dirty="0">
                <a:solidFill>
                  <a:schemeClr val="bg1"/>
                </a:solidFill>
              </a:rPr>
              <a:t>	</a:t>
            </a:r>
            <a:r>
              <a:rPr lang="nl-BE" sz="2000" dirty="0" smtClean="0">
                <a:solidFill>
                  <a:schemeClr val="bg1"/>
                </a:solidFill>
              </a:rPr>
              <a:t>Omzetten van crisismaatregelen in beleid: </a:t>
            </a:r>
            <a:r>
              <a:rPr lang="nl-BE" sz="2000" dirty="0" smtClean="0">
                <a:solidFill>
                  <a:schemeClr val="bg1"/>
                </a:solidFill>
              </a:rPr>
              <a:t>Welke competenties blijken kritisch?</a:t>
            </a:r>
          </a:p>
          <a:p>
            <a:r>
              <a:rPr lang="nl-BE" sz="2000" dirty="0">
                <a:solidFill>
                  <a:schemeClr val="bg1"/>
                </a:solidFill>
              </a:rPr>
              <a:t>	</a:t>
            </a:r>
            <a:r>
              <a:rPr lang="nl-BE" sz="2000" dirty="0" smtClean="0">
                <a:solidFill>
                  <a:schemeClr val="bg1"/>
                </a:solidFill>
              </a:rPr>
              <a:t>Opmaken inzetbaarheidsplan</a:t>
            </a:r>
            <a:endParaRPr lang="nl-BE" sz="2000" dirty="0" smtClean="0">
              <a:solidFill>
                <a:schemeClr val="bg1"/>
              </a:solidFill>
            </a:endParaRPr>
          </a:p>
          <a:p>
            <a:r>
              <a:rPr lang="nl-BE" sz="2000" dirty="0" smtClean="0">
                <a:solidFill>
                  <a:schemeClr val="bg1"/>
                </a:solidFill>
              </a:rPr>
              <a:t>Inclusief </a:t>
            </a:r>
            <a:r>
              <a:rPr lang="nl-BE" sz="2000" dirty="0" smtClean="0">
                <a:solidFill>
                  <a:schemeClr val="bg1"/>
                </a:solidFill>
              </a:rPr>
              <a:t>versus </a:t>
            </a:r>
            <a:r>
              <a:rPr lang="nl-BE" sz="2000" dirty="0" smtClean="0">
                <a:solidFill>
                  <a:schemeClr val="bg1"/>
                </a:solidFill>
              </a:rPr>
              <a:t>exclusief</a:t>
            </a:r>
          </a:p>
          <a:p>
            <a:r>
              <a:rPr lang="nl-BE" sz="2000" dirty="0">
                <a:solidFill>
                  <a:schemeClr val="bg1"/>
                </a:solidFill>
              </a:rPr>
              <a:t>	</a:t>
            </a:r>
            <a:r>
              <a:rPr lang="nl-BE" sz="2000" dirty="0" smtClean="0">
                <a:solidFill>
                  <a:schemeClr val="bg1"/>
                </a:solidFill>
              </a:rPr>
              <a:t>Welke doelgroepen vergen extra aandacht</a:t>
            </a:r>
            <a:endParaRPr lang="nl-BE" sz="2000" dirty="0" smtClean="0">
              <a:solidFill>
                <a:schemeClr val="bg1"/>
              </a:solidFill>
            </a:endParaRPr>
          </a:p>
          <a:p>
            <a:r>
              <a:rPr lang="nl-BE" sz="2000" dirty="0" smtClean="0">
                <a:solidFill>
                  <a:schemeClr val="bg1"/>
                </a:solidFill>
              </a:rPr>
              <a:t>Standaard versus </a:t>
            </a:r>
            <a:r>
              <a:rPr lang="nl-BE" sz="2000" dirty="0" smtClean="0">
                <a:solidFill>
                  <a:schemeClr val="bg1"/>
                </a:solidFill>
              </a:rPr>
              <a:t>maatwerk</a:t>
            </a:r>
          </a:p>
          <a:p>
            <a:r>
              <a:rPr lang="nl-BE" sz="2000" dirty="0">
                <a:solidFill>
                  <a:schemeClr val="bg1"/>
                </a:solidFill>
              </a:rPr>
              <a:t>	</a:t>
            </a:r>
            <a:r>
              <a:rPr lang="nl-BE" sz="2000" dirty="0" smtClean="0">
                <a:solidFill>
                  <a:schemeClr val="bg1"/>
                </a:solidFill>
              </a:rPr>
              <a:t>Diversiteit aan jobs en werkvormen vraagt aangepaste focus</a:t>
            </a:r>
          </a:p>
          <a:p>
            <a:r>
              <a:rPr lang="nl-BE" sz="2000" dirty="0">
                <a:solidFill>
                  <a:schemeClr val="bg1"/>
                </a:solidFill>
              </a:rPr>
              <a:t>	</a:t>
            </a:r>
            <a:r>
              <a:rPr lang="nl-BE" sz="2000" dirty="0" smtClean="0">
                <a:solidFill>
                  <a:schemeClr val="bg1"/>
                </a:solidFill>
              </a:rPr>
              <a:t>n=1 meer dan ooit</a:t>
            </a:r>
          </a:p>
          <a:p>
            <a:r>
              <a:rPr lang="nl-BE" sz="2000" dirty="0" smtClean="0">
                <a:solidFill>
                  <a:schemeClr val="bg1"/>
                </a:solidFill>
              </a:rPr>
              <a:t> Comfort </a:t>
            </a:r>
            <a:r>
              <a:rPr lang="nl-BE" sz="2000" dirty="0">
                <a:solidFill>
                  <a:schemeClr val="bg1"/>
                </a:solidFill>
              </a:rPr>
              <a:t>&amp; competentie versus uitdaging &amp; </a:t>
            </a:r>
            <a:r>
              <a:rPr lang="nl-BE" sz="2000" dirty="0" smtClean="0">
                <a:solidFill>
                  <a:schemeClr val="bg1"/>
                </a:solidFill>
              </a:rPr>
              <a:t>groei</a:t>
            </a:r>
          </a:p>
          <a:p>
            <a:r>
              <a:rPr lang="nl-BE" sz="2000" dirty="0">
                <a:solidFill>
                  <a:schemeClr val="bg1"/>
                </a:solidFill>
              </a:rPr>
              <a:t>	</a:t>
            </a:r>
            <a:r>
              <a:rPr lang="nl-BE" sz="2000" dirty="0" smtClean="0">
                <a:solidFill>
                  <a:schemeClr val="bg1"/>
                </a:solidFill>
              </a:rPr>
              <a:t>Leercurve benoemen van de voorbije maanden – doorbreken loopbaanimmobiliteit</a:t>
            </a:r>
          </a:p>
          <a:p>
            <a:r>
              <a:rPr lang="nl-BE" sz="2000" dirty="0">
                <a:solidFill>
                  <a:schemeClr val="bg1"/>
                </a:solidFill>
              </a:rPr>
              <a:t>	</a:t>
            </a:r>
            <a:r>
              <a:rPr lang="nl-BE" sz="2000" i="1" dirty="0">
                <a:solidFill>
                  <a:schemeClr val="bg1"/>
                </a:solidFill>
              </a:rPr>
              <a:t>D</a:t>
            </a:r>
            <a:r>
              <a:rPr lang="nl-BE" sz="2000" i="1" dirty="0" smtClean="0">
                <a:solidFill>
                  <a:schemeClr val="bg1"/>
                </a:solidFill>
              </a:rPr>
              <a:t>ynamic capabilities</a:t>
            </a:r>
            <a:r>
              <a:rPr lang="nl-BE" sz="2000" dirty="0" smtClean="0">
                <a:solidFill>
                  <a:schemeClr val="bg1"/>
                </a:solidFill>
              </a:rPr>
              <a:t> en innovatiekracht worden bepaald door leervermogen van 	mensen	</a:t>
            </a:r>
          </a:p>
          <a:p>
            <a:r>
              <a:rPr lang="nl-BE" sz="2000" dirty="0" smtClean="0">
                <a:solidFill>
                  <a:schemeClr val="bg1"/>
                </a:solidFill>
              </a:rPr>
              <a:t>Ondersteuning versus zelfsturing</a:t>
            </a:r>
          </a:p>
          <a:p>
            <a:r>
              <a:rPr lang="nl-BE" sz="2000" dirty="0">
                <a:solidFill>
                  <a:schemeClr val="bg1"/>
                </a:solidFill>
              </a:rPr>
              <a:t>	</a:t>
            </a:r>
            <a:r>
              <a:rPr lang="nl-BE" sz="2000" dirty="0" smtClean="0">
                <a:solidFill>
                  <a:schemeClr val="bg1"/>
                </a:solidFill>
              </a:rPr>
              <a:t>Loopbaancompetenties trigger je door in dialoog te gaan</a:t>
            </a:r>
            <a:endParaRPr lang="nl-BE" sz="2000" dirty="0" smtClean="0">
              <a:solidFill>
                <a:schemeClr val="bg1"/>
              </a:solidFill>
            </a:endParaRPr>
          </a:p>
          <a:p>
            <a:r>
              <a:rPr lang="nl-BE" sz="2000" dirty="0">
                <a:solidFill>
                  <a:schemeClr val="bg1"/>
                </a:solidFill>
              </a:rPr>
              <a:t>	</a:t>
            </a:r>
            <a:endParaRPr lang="nl-BE" sz="2000" dirty="0">
              <a:solidFill>
                <a:schemeClr val="bg1"/>
              </a:solidFill>
            </a:endParaRPr>
          </a:p>
        </p:txBody>
      </p:sp>
    </p:spTree>
    <p:extLst>
      <p:ext uri="{BB962C8B-B14F-4D97-AF65-F5344CB8AC3E}">
        <p14:creationId xmlns:p14="http://schemas.microsoft.com/office/powerpoint/2010/main" val="80938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Transformaties verankeren</a:t>
            </a:r>
            <a:endParaRPr lang="nl-BE" dirty="0"/>
          </a:p>
        </p:txBody>
      </p:sp>
      <p:sp>
        <p:nvSpPr>
          <p:cNvPr id="3" name="Text Placeholder 2"/>
          <p:cNvSpPr>
            <a:spLocks noGrp="1"/>
          </p:cNvSpPr>
          <p:nvPr>
            <p:ph type="body" sz="quarter" idx="13"/>
          </p:nvPr>
        </p:nvSpPr>
        <p:spPr>
          <a:xfrm>
            <a:off x="623887" y="1358339"/>
            <a:ext cx="10944225" cy="4059657"/>
          </a:xfrm>
        </p:spPr>
        <p:txBody>
          <a:bodyPr/>
          <a:lstStyle/>
          <a:p>
            <a:r>
              <a:rPr lang="nl-BE" dirty="0" smtClean="0"/>
              <a:t>Verandert de crisis onze bestaansreden als organisatie?</a:t>
            </a:r>
          </a:p>
          <a:p>
            <a:endParaRPr lang="nl-BE" dirty="0"/>
          </a:p>
          <a:p>
            <a:r>
              <a:rPr lang="nl-BE" dirty="0" smtClean="0"/>
              <a:t>Op welke vlakken zijn er blijvende veranderingen?</a:t>
            </a:r>
          </a:p>
          <a:p>
            <a:pPr marL="285750" indent="-285750">
              <a:buFontTx/>
              <a:buChar char="-"/>
            </a:pPr>
            <a:r>
              <a:rPr lang="nl-BE" dirty="0" smtClean="0"/>
              <a:t>In wat we doen</a:t>
            </a:r>
          </a:p>
          <a:p>
            <a:pPr marL="285750" indent="-285750">
              <a:buFontTx/>
              <a:buChar char="-"/>
            </a:pPr>
            <a:r>
              <a:rPr lang="nl-BE" dirty="0" smtClean="0"/>
              <a:t>In de middelen die we hebben</a:t>
            </a:r>
          </a:p>
          <a:p>
            <a:pPr marL="285750" indent="-285750">
              <a:buFontTx/>
              <a:buChar char="-"/>
            </a:pPr>
            <a:r>
              <a:rPr lang="nl-BE" dirty="0" smtClean="0"/>
              <a:t>In onze stakeholders</a:t>
            </a:r>
          </a:p>
          <a:p>
            <a:endParaRPr lang="nl-BE" dirty="0" smtClean="0"/>
          </a:p>
          <a:p>
            <a:r>
              <a:rPr lang="nl-BE" dirty="0" smtClean="0"/>
              <a:t>Hoe verandert dit het werk?</a:t>
            </a:r>
          </a:p>
          <a:p>
            <a:pPr marL="285750" indent="-285750">
              <a:buFontTx/>
              <a:buChar char="-"/>
            </a:pPr>
            <a:r>
              <a:rPr lang="nl-BE" dirty="0" smtClean="0"/>
              <a:t>Hoe we werken</a:t>
            </a:r>
          </a:p>
          <a:p>
            <a:pPr marL="285750" indent="-285750">
              <a:buFontTx/>
              <a:buChar char="-"/>
            </a:pPr>
            <a:r>
              <a:rPr lang="nl-BE" dirty="0" smtClean="0"/>
              <a:t>Wat we doen</a:t>
            </a:r>
          </a:p>
          <a:p>
            <a:pPr marL="285750" indent="-285750">
              <a:buFontTx/>
              <a:buChar char="-"/>
            </a:pPr>
            <a:r>
              <a:rPr lang="nl-BE" dirty="0" smtClean="0"/>
              <a:t>Via welke manieren van samenwerking</a:t>
            </a:r>
          </a:p>
          <a:p>
            <a:endParaRPr lang="nl-BE" dirty="0"/>
          </a:p>
          <a:p>
            <a:r>
              <a:rPr lang="nl-BE" dirty="0" smtClean="0"/>
              <a:t>Wat leren we van de voorbije maanden over onze slagkracht als organisatie / team / individu?</a:t>
            </a:r>
          </a:p>
          <a:p>
            <a:endParaRPr lang="nl-BE" dirty="0"/>
          </a:p>
          <a:p>
            <a:r>
              <a:rPr lang="nl-BE" dirty="0" smtClean="0"/>
              <a:t>Wat is nodig om de organisatie én medewerkers toekomstbestendig te maken?</a:t>
            </a:r>
          </a:p>
          <a:p>
            <a:endParaRPr lang="nl-BE" dirty="0"/>
          </a:p>
          <a:p>
            <a:endParaRPr lang="nl-BE" dirty="0"/>
          </a:p>
        </p:txBody>
      </p:sp>
      <p:pic>
        <p:nvPicPr>
          <p:cNvPr id="4" name="Picture 3"/>
          <p:cNvPicPr>
            <a:picLocks noChangeAspect="1"/>
          </p:cNvPicPr>
          <p:nvPr/>
        </p:nvPicPr>
        <p:blipFill>
          <a:blip r:embed="rId3"/>
          <a:stretch>
            <a:fillRect/>
          </a:stretch>
        </p:blipFill>
        <p:spPr>
          <a:xfrm>
            <a:off x="7147517" y="908998"/>
            <a:ext cx="3629025" cy="3238500"/>
          </a:xfrm>
          <a:prstGeom prst="rect">
            <a:avLst/>
          </a:prstGeom>
        </p:spPr>
      </p:pic>
    </p:spTree>
    <p:extLst>
      <p:ext uri="{BB962C8B-B14F-4D97-AF65-F5344CB8AC3E}">
        <p14:creationId xmlns:p14="http://schemas.microsoft.com/office/powerpoint/2010/main" val="1292209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Text Placeholder 2"/>
          <p:cNvSpPr>
            <a:spLocks noGrp="1"/>
          </p:cNvSpPr>
          <p:nvPr>
            <p:ph type="body" sz="quarter" idx="13"/>
          </p:nvPr>
        </p:nvSpPr>
        <p:spPr/>
        <p:txBody>
          <a:bodyPr/>
          <a:lstStyle/>
          <a:p>
            <a:endParaRPr lang="nl-BE" dirty="0"/>
          </a:p>
        </p:txBody>
      </p:sp>
      <p:sp>
        <p:nvSpPr>
          <p:cNvPr id="4" name="Rectangle 3"/>
          <p:cNvSpPr/>
          <p:nvPr/>
        </p:nvSpPr>
        <p:spPr>
          <a:xfrm>
            <a:off x="5324581" y="3282950"/>
            <a:ext cx="6096000" cy="1754326"/>
          </a:xfrm>
          <a:prstGeom prst="rect">
            <a:avLst/>
          </a:prstGeom>
        </p:spPr>
        <p:txBody>
          <a:bodyPr>
            <a:spAutoFit/>
          </a:bodyPr>
          <a:lstStyle/>
          <a:p>
            <a:r>
              <a:rPr lang="en-US" i="1" dirty="0" smtClean="0">
                <a:solidFill>
                  <a:srgbClr val="282828"/>
                </a:solidFill>
                <a:latin typeface="Lava Std"/>
              </a:rPr>
              <a:t>“The </a:t>
            </a:r>
            <a:r>
              <a:rPr lang="en-US" i="1" dirty="0">
                <a:solidFill>
                  <a:srgbClr val="282828"/>
                </a:solidFill>
                <a:latin typeface="Lava Std"/>
              </a:rPr>
              <a:t>real difference is the way the no-layoff contingent views its employees: as </a:t>
            </a:r>
            <a:r>
              <a:rPr lang="en-US" b="1" i="1" dirty="0">
                <a:solidFill>
                  <a:srgbClr val="282828"/>
                </a:solidFill>
                <a:latin typeface="Lava Std"/>
              </a:rPr>
              <a:t>trusted partners </a:t>
            </a:r>
            <a:r>
              <a:rPr lang="en-US" i="1" dirty="0">
                <a:solidFill>
                  <a:srgbClr val="282828"/>
                </a:solidFill>
                <a:latin typeface="Lava Std"/>
              </a:rPr>
              <a:t>rather than as easily disposable assets. Even now, in the middle of the crisis, a company that seeks out ideas rather than handing out pink slips may find that it doesn’t need to let people go after all</a:t>
            </a:r>
            <a:r>
              <a:rPr lang="en-US" i="1" dirty="0" smtClean="0">
                <a:solidFill>
                  <a:srgbClr val="282828"/>
                </a:solidFill>
                <a:latin typeface="Lava Std"/>
              </a:rPr>
              <a:t>.”</a:t>
            </a:r>
            <a:endParaRPr lang="nl-BE" i="1" dirty="0"/>
          </a:p>
        </p:txBody>
      </p:sp>
      <p:pic>
        <p:nvPicPr>
          <p:cNvPr id="5" name="Picture 4"/>
          <p:cNvPicPr>
            <a:picLocks noChangeAspect="1"/>
          </p:cNvPicPr>
          <p:nvPr/>
        </p:nvPicPr>
        <p:blipFill>
          <a:blip r:embed="rId3"/>
          <a:stretch>
            <a:fillRect/>
          </a:stretch>
        </p:blipFill>
        <p:spPr>
          <a:xfrm>
            <a:off x="509801" y="549275"/>
            <a:ext cx="4667250" cy="5467350"/>
          </a:xfrm>
          <a:prstGeom prst="rect">
            <a:avLst/>
          </a:prstGeom>
        </p:spPr>
      </p:pic>
    </p:spTree>
    <p:extLst>
      <p:ext uri="{BB962C8B-B14F-4D97-AF65-F5344CB8AC3E}">
        <p14:creationId xmlns:p14="http://schemas.microsoft.com/office/powerpoint/2010/main" val="4138962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00537" y="1271587"/>
            <a:ext cx="3590925" cy="4314825"/>
          </a:xfrm>
          <a:prstGeom prst="rect">
            <a:avLst/>
          </a:prstGeom>
        </p:spPr>
      </p:pic>
      <p:sp>
        <p:nvSpPr>
          <p:cNvPr id="7" name="TextBox 6"/>
          <p:cNvSpPr txBox="1"/>
          <p:nvPr/>
        </p:nvSpPr>
        <p:spPr>
          <a:xfrm>
            <a:off x="732042" y="927992"/>
            <a:ext cx="2989280" cy="1015663"/>
          </a:xfrm>
          <a:prstGeom prst="rect">
            <a:avLst/>
          </a:prstGeom>
          <a:noFill/>
        </p:spPr>
        <p:txBody>
          <a:bodyPr wrap="none" rtlCol="0">
            <a:spAutoFit/>
          </a:bodyPr>
          <a:lstStyle/>
          <a:p>
            <a:r>
              <a:rPr lang="nl-BE" b="1" dirty="0" smtClean="0"/>
              <a:t>Productief</a:t>
            </a:r>
          </a:p>
          <a:p>
            <a:r>
              <a:rPr lang="nl-BE" sz="1400" dirty="0" smtClean="0"/>
              <a:t>Werk</a:t>
            </a:r>
          </a:p>
          <a:p>
            <a:r>
              <a:rPr lang="nl-BE" sz="1400" dirty="0" smtClean="0"/>
              <a:t>Sterktes benutten</a:t>
            </a:r>
            <a:endParaRPr lang="nl-BE" sz="1400" dirty="0" smtClean="0"/>
          </a:p>
          <a:p>
            <a:r>
              <a:rPr lang="nl-BE" sz="1400" dirty="0" smtClean="0"/>
              <a:t>Toekomstbestendige competenties </a:t>
            </a:r>
            <a:endParaRPr lang="nl-BE" sz="1400" dirty="0" smtClean="0"/>
          </a:p>
        </p:txBody>
      </p:sp>
      <p:sp>
        <p:nvSpPr>
          <p:cNvPr id="8" name="TextBox 7"/>
          <p:cNvSpPr txBox="1"/>
          <p:nvPr/>
        </p:nvSpPr>
        <p:spPr>
          <a:xfrm>
            <a:off x="9049893" y="927992"/>
            <a:ext cx="3179075" cy="1015663"/>
          </a:xfrm>
          <a:prstGeom prst="rect">
            <a:avLst/>
          </a:prstGeom>
          <a:noFill/>
        </p:spPr>
        <p:txBody>
          <a:bodyPr wrap="none" rtlCol="0">
            <a:spAutoFit/>
          </a:bodyPr>
          <a:lstStyle/>
          <a:p>
            <a:r>
              <a:rPr lang="nl-BE" b="1" dirty="0" smtClean="0"/>
              <a:t>Geconnecteerd</a:t>
            </a:r>
          </a:p>
          <a:p>
            <a:r>
              <a:rPr lang="nl-BE" sz="1400" dirty="0" smtClean="0"/>
              <a:t>Betrokken bij de job en de organisatie</a:t>
            </a:r>
          </a:p>
          <a:p>
            <a:r>
              <a:rPr lang="nl-BE" sz="1400" dirty="0" smtClean="0"/>
              <a:t>Verbonden in doel en waarden</a:t>
            </a:r>
            <a:endParaRPr lang="nl-BE" sz="1400" dirty="0" smtClean="0"/>
          </a:p>
          <a:p>
            <a:endParaRPr lang="nl-BE" sz="1400" dirty="0" smtClean="0"/>
          </a:p>
        </p:txBody>
      </p:sp>
      <p:sp>
        <p:nvSpPr>
          <p:cNvPr id="9" name="TextBox 8"/>
          <p:cNvSpPr txBox="1"/>
          <p:nvPr/>
        </p:nvSpPr>
        <p:spPr>
          <a:xfrm>
            <a:off x="793376" y="4012596"/>
            <a:ext cx="2613216" cy="1231106"/>
          </a:xfrm>
          <a:prstGeom prst="rect">
            <a:avLst/>
          </a:prstGeom>
          <a:noFill/>
        </p:spPr>
        <p:txBody>
          <a:bodyPr wrap="none" rtlCol="0">
            <a:spAutoFit/>
          </a:bodyPr>
          <a:lstStyle/>
          <a:p>
            <a:r>
              <a:rPr lang="nl-BE" b="1" dirty="0" smtClean="0"/>
              <a:t>Gezond</a:t>
            </a:r>
          </a:p>
          <a:p>
            <a:r>
              <a:rPr lang="nl-BE" sz="1400" dirty="0" smtClean="0"/>
              <a:t>Werkbaar werk </a:t>
            </a:r>
            <a:endParaRPr lang="nl-BE" sz="1400" dirty="0" smtClean="0"/>
          </a:p>
          <a:p>
            <a:r>
              <a:rPr lang="nl-BE" sz="1400" dirty="0" smtClean="0"/>
              <a:t>Aandacht voor mentaal welzijn</a:t>
            </a:r>
            <a:endParaRPr lang="nl-BE" sz="1400" dirty="0" smtClean="0"/>
          </a:p>
          <a:p>
            <a:r>
              <a:rPr lang="nl-BE" sz="1400" dirty="0" smtClean="0"/>
              <a:t>Fysieke gezondheid</a:t>
            </a:r>
          </a:p>
          <a:p>
            <a:endParaRPr lang="nl-BE" sz="1400" dirty="0"/>
          </a:p>
        </p:txBody>
      </p:sp>
      <p:sp>
        <p:nvSpPr>
          <p:cNvPr id="10" name="TextBox 9"/>
          <p:cNvSpPr txBox="1"/>
          <p:nvPr/>
        </p:nvSpPr>
        <p:spPr>
          <a:xfrm>
            <a:off x="9049893" y="4012596"/>
            <a:ext cx="1854995" cy="1015663"/>
          </a:xfrm>
          <a:prstGeom prst="rect">
            <a:avLst/>
          </a:prstGeom>
          <a:noFill/>
        </p:spPr>
        <p:txBody>
          <a:bodyPr wrap="none" rtlCol="0">
            <a:spAutoFit/>
          </a:bodyPr>
          <a:lstStyle/>
          <a:p>
            <a:r>
              <a:rPr lang="nl-BE" b="1" dirty="0" smtClean="0"/>
              <a:t>Tevreden</a:t>
            </a:r>
          </a:p>
          <a:p>
            <a:r>
              <a:rPr lang="nl-BE" sz="1400" dirty="0" smtClean="0"/>
              <a:t>Zinvol werk</a:t>
            </a:r>
          </a:p>
          <a:p>
            <a:r>
              <a:rPr lang="nl-BE" sz="1400" dirty="0" smtClean="0"/>
              <a:t>Engagement</a:t>
            </a:r>
          </a:p>
          <a:p>
            <a:r>
              <a:rPr lang="nl-BE" sz="1400" dirty="0" smtClean="0"/>
              <a:t>Loopbaanperspectief</a:t>
            </a:r>
            <a:endParaRPr lang="nl-BE" sz="1400" dirty="0"/>
          </a:p>
        </p:txBody>
      </p:sp>
      <p:cxnSp>
        <p:nvCxnSpPr>
          <p:cNvPr id="12" name="Straight Connector 11"/>
          <p:cNvCxnSpPr/>
          <p:nvPr/>
        </p:nvCxnSpPr>
        <p:spPr>
          <a:xfrm flipV="1">
            <a:off x="7528848" y="1435824"/>
            <a:ext cx="1314901" cy="383226"/>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63854" y="4122720"/>
            <a:ext cx="1290382" cy="525912"/>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916015" y="3427393"/>
            <a:ext cx="1586753" cy="543255"/>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3467343" y="1907600"/>
            <a:ext cx="1035425" cy="716115"/>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95999" y="4612760"/>
            <a:ext cx="1670650" cy="830997"/>
          </a:xfrm>
          <a:prstGeom prst="rect">
            <a:avLst/>
          </a:prstGeom>
          <a:noFill/>
        </p:spPr>
        <p:txBody>
          <a:bodyPr wrap="none" rtlCol="0">
            <a:spAutoFit/>
          </a:bodyPr>
          <a:lstStyle/>
          <a:p>
            <a:r>
              <a:rPr lang="nl-BE" sz="1200" i="1" dirty="0" smtClean="0"/>
              <a:t>Macro- meso – micro:</a:t>
            </a:r>
          </a:p>
          <a:p>
            <a:pPr marL="171450" indent="-171450">
              <a:buFont typeface="Arial" panose="020B0604020202020204" pitchFamily="34" charset="0"/>
              <a:buChar char="•"/>
            </a:pPr>
            <a:r>
              <a:rPr lang="nl-BE" sz="1200" i="1" dirty="0" smtClean="0"/>
              <a:t>AM als geheel</a:t>
            </a:r>
          </a:p>
          <a:p>
            <a:pPr marL="171450" indent="-171450">
              <a:buFont typeface="Arial" panose="020B0604020202020204" pitchFamily="34" charset="0"/>
              <a:buChar char="•"/>
            </a:pPr>
            <a:r>
              <a:rPr lang="nl-BE" sz="1200" i="1" dirty="0" smtClean="0"/>
              <a:t>In ondernemingen</a:t>
            </a:r>
          </a:p>
          <a:p>
            <a:pPr marL="171450" indent="-171450">
              <a:buFont typeface="Arial" panose="020B0604020202020204" pitchFamily="34" charset="0"/>
              <a:buChar char="•"/>
            </a:pPr>
            <a:r>
              <a:rPr lang="nl-BE" sz="1200" i="1" dirty="0" smtClean="0"/>
              <a:t>Voor elk individu</a:t>
            </a:r>
            <a:endParaRPr lang="nl-BE" sz="1200" i="1" dirty="0"/>
          </a:p>
        </p:txBody>
      </p:sp>
      <p:sp>
        <p:nvSpPr>
          <p:cNvPr id="3" name="TextBox 2"/>
          <p:cNvSpPr txBox="1"/>
          <p:nvPr/>
        </p:nvSpPr>
        <p:spPr>
          <a:xfrm>
            <a:off x="5594182" y="2623715"/>
            <a:ext cx="1364476" cy="646331"/>
          </a:xfrm>
          <a:prstGeom prst="rect">
            <a:avLst/>
          </a:prstGeom>
          <a:noFill/>
        </p:spPr>
        <p:txBody>
          <a:bodyPr wrap="none" rtlCol="0">
            <a:spAutoFit/>
          </a:bodyPr>
          <a:lstStyle/>
          <a:p>
            <a:r>
              <a:rPr lang="nl-BE" b="1" dirty="0" smtClean="0"/>
              <a:t>Duurzame </a:t>
            </a:r>
          </a:p>
          <a:p>
            <a:r>
              <a:rPr lang="nl-BE" b="1" dirty="0" smtClean="0"/>
              <a:t>Loopbaan</a:t>
            </a:r>
            <a:endParaRPr lang="nl-BE" b="1" dirty="0"/>
          </a:p>
        </p:txBody>
      </p:sp>
      <p:pic>
        <p:nvPicPr>
          <p:cNvPr id="11" name="Picture 10"/>
          <p:cNvPicPr>
            <a:picLocks noChangeAspect="1"/>
          </p:cNvPicPr>
          <p:nvPr/>
        </p:nvPicPr>
        <p:blipFill>
          <a:blip r:embed="rId4"/>
          <a:stretch>
            <a:fillRect/>
          </a:stretch>
        </p:blipFill>
        <p:spPr>
          <a:xfrm>
            <a:off x="-68238" y="5518299"/>
            <a:ext cx="12257963" cy="1339701"/>
          </a:xfrm>
          <a:prstGeom prst="rect">
            <a:avLst/>
          </a:prstGeom>
        </p:spPr>
      </p:pic>
    </p:spTree>
    <p:extLst>
      <p:ext uri="{BB962C8B-B14F-4D97-AF65-F5344CB8AC3E}">
        <p14:creationId xmlns:p14="http://schemas.microsoft.com/office/powerpoint/2010/main" val="849707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BE" b="1" dirty="0" smtClean="0">
                <a:solidFill>
                  <a:schemeClr val="bg1"/>
                </a:solidFill>
              </a:rPr>
              <a:t>Duurzaam </a:t>
            </a:r>
            <a:r>
              <a:rPr lang="nl-BE" b="1" dirty="0" smtClean="0">
                <a:solidFill>
                  <a:schemeClr val="bg1"/>
                </a:solidFill>
              </a:rPr>
              <a:t>loopbaanbeleid: </a:t>
            </a:r>
            <a:br>
              <a:rPr lang="nl-BE" b="1" dirty="0" smtClean="0">
                <a:solidFill>
                  <a:schemeClr val="bg1"/>
                </a:solidFill>
              </a:rPr>
            </a:br>
            <a:r>
              <a:rPr lang="nl-BE" b="1" dirty="0" smtClean="0">
                <a:solidFill>
                  <a:schemeClr val="bg1"/>
                </a:solidFill>
              </a:rPr>
              <a:t>“employment &amp; employability”</a:t>
            </a:r>
            <a:endParaRPr lang="nl-BE" b="1" dirty="0">
              <a:solidFill>
                <a:schemeClr val="bg1"/>
              </a:solidFill>
            </a:endParaRPr>
          </a:p>
        </p:txBody>
      </p:sp>
      <p:sp>
        <p:nvSpPr>
          <p:cNvPr id="3" name="Content Placeholder 2"/>
          <p:cNvSpPr>
            <a:spLocks noGrp="1"/>
          </p:cNvSpPr>
          <p:nvPr>
            <p:ph idx="1"/>
          </p:nvPr>
        </p:nvSpPr>
        <p:spPr>
          <a:xfrm>
            <a:off x="623887" y="2149046"/>
            <a:ext cx="7886700" cy="2125298"/>
          </a:xfrm>
          <a:solidFill>
            <a:srgbClr val="ADB9CA">
              <a:alpha val="40000"/>
            </a:srgbClr>
          </a:solidFill>
        </p:spPr>
        <p:txBody>
          <a:bodyPr/>
          <a:lstStyle/>
          <a:p>
            <a:r>
              <a:rPr lang="nl-BE" sz="2000" dirty="0" smtClean="0">
                <a:solidFill>
                  <a:schemeClr val="bg1"/>
                </a:solidFill>
              </a:rPr>
              <a:t>Anticiperen versus </a:t>
            </a:r>
            <a:r>
              <a:rPr lang="nl-BE" sz="2000" dirty="0" smtClean="0">
                <a:solidFill>
                  <a:schemeClr val="bg1"/>
                </a:solidFill>
              </a:rPr>
              <a:t>reageren</a:t>
            </a:r>
          </a:p>
          <a:p>
            <a:r>
              <a:rPr lang="nl-BE" sz="2000" dirty="0" smtClean="0">
                <a:solidFill>
                  <a:schemeClr val="bg1"/>
                </a:solidFill>
              </a:rPr>
              <a:t>Inclusief </a:t>
            </a:r>
            <a:r>
              <a:rPr lang="nl-BE" sz="2000" dirty="0" smtClean="0">
                <a:solidFill>
                  <a:schemeClr val="bg1"/>
                </a:solidFill>
              </a:rPr>
              <a:t>versus exclusief</a:t>
            </a:r>
          </a:p>
          <a:p>
            <a:r>
              <a:rPr lang="nl-BE" sz="2000" dirty="0" smtClean="0">
                <a:solidFill>
                  <a:schemeClr val="bg1"/>
                </a:solidFill>
              </a:rPr>
              <a:t>Standaard versus </a:t>
            </a:r>
            <a:r>
              <a:rPr lang="nl-BE" sz="2000" dirty="0" smtClean="0">
                <a:solidFill>
                  <a:schemeClr val="bg1"/>
                </a:solidFill>
              </a:rPr>
              <a:t>maatwerk</a:t>
            </a:r>
          </a:p>
          <a:p>
            <a:r>
              <a:rPr lang="nl-BE" sz="2000" dirty="0">
                <a:solidFill>
                  <a:schemeClr val="bg1"/>
                </a:solidFill>
              </a:rPr>
              <a:t>Comfort &amp; competentie versus uitdaging &amp; groei</a:t>
            </a:r>
          </a:p>
          <a:p>
            <a:r>
              <a:rPr lang="nl-BE" sz="2000" dirty="0" smtClean="0">
                <a:solidFill>
                  <a:schemeClr val="bg1"/>
                </a:solidFill>
              </a:rPr>
              <a:t>Ondersteuning </a:t>
            </a:r>
            <a:r>
              <a:rPr lang="nl-BE" sz="2000" dirty="0" smtClean="0">
                <a:solidFill>
                  <a:schemeClr val="bg1"/>
                </a:solidFill>
              </a:rPr>
              <a:t>versus zelfsturing</a:t>
            </a:r>
            <a:endParaRPr lang="nl-BE" sz="2000" dirty="0">
              <a:solidFill>
                <a:schemeClr val="bg1"/>
              </a:solidFill>
            </a:endParaRPr>
          </a:p>
        </p:txBody>
      </p:sp>
    </p:spTree>
    <p:extLst>
      <p:ext uri="{BB962C8B-B14F-4D97-AF65-F5344CB8AC3E}">
        <p14:creationId xmlns:p14="http://schemas.microsoft.com/office/powerpoint/2010/main" val="369344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397479" y="0"/>
            <a:ext cx="9351034" cy="685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endParaRPr lang="nl-BE" b="1" dirty="0">
              <a:solidFill>
                <a:schemeClr val="accent1">
                  <a:lumMod val="50000"/>
                </a:schemeClr>
              </a:solidFill>
            </a:endParaRPr>
          </a:p>
        </p:txBody>
      </p:sp>
      <p:sp>
        <p:nvSpPr>
          <p:cNvPr id="17" name="Oval 16"/>
          <p:cNvSpPr/>
          <p:nvPr/>
        </p:nvSpPr>
        <p:spPr>
          <a:xfrm>
            <a:off x="2931459" y="1304366"/>
            <a:ext cx="6118412" cy="427465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000" b="1" dirty="0">
              <a:solidFill>
                <a:schemeClr val="tx2">
                  <a:lumMod val="75000"/>
                </a:schemeClr>
              </a:solidFill>
            </a:endParaRPr>
          </a:p>
        </p:txBody>
      </p:sp>
      <p:sp>
        <p:nvSpPr>
          <p:cNvPr id="4" name="Oval 3"/>
          <p:cNvSpPr/>
          <p:nvPr/>
        </p:nvSpPr>
        <p:spPr>
          <a:xfrm>
            <a:off x="4165996" y="1990686"/>
            <a:ext cx="3573640" cy="2863361"/>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000" b="1" dirty="0">
              <a:solidFill>
                <a:schemeClr val="tx2">
                  <a:lumMod val="75000"/>
                </a:schemeClr>
              </a:solidFill>
            </a:endParaRPr>
          </a:p>
        </p:txBody>
      </p:sp>
      <p:sp>
        <p:nvSpPr>
          <p:cNvPr id="6" name="Rectangle 5"/>
          <p:cNvSpPr/>
          <p:nvPr/>
        </p:nvSpPr>
        <p:spPr>
          <a:xfrm>
            <a:off x="4943480" y="123981"/>
            <a:ext cx="1794081" cy="707886"/>
          </a:xfrm>
          <a:prstGeom prst="rect">
            <a:avLst/>
          </a:prstGeom>
        </p:spPr>
        <p:txBody>
          <a:bodyPr wrap="none">
            <a:spAutoFit/>
          </a:bodyPr>
          <a:lstStyle/>
          <a:p>
            <a:pPr algn="ctr"/>
            <a:r>
              <a:rPr lang="nl-BE" sz="2000" b="1" dirty="0">
                <a:solidFill>
                  <a:schemeClr val="accent1">
                    <a:lumMod val="50000"/>
                  </a:schemeClr>
                </a:solidFill>
              </a:rPr>
              <a:t>Externe </a:t>
            </a:r>
            <a:endParaRPr lang="nl-BE" sz="2000" b="1" dirty="0" smtClean="0">
              <a:solidFill>
                <a:schemeClr val="accent1">
                  <a:lumMod val="50000"/>
                </a:schemeClr>
              </a:solidFill>
            </a:endParaRPr>
          </a:p>
          <a:p>
            <a:pPr algn="ctr"/>
            <a:r>
              <a:rPr lang="nl-BE" sz="2000" b="1" dirty="0" smtClean="0">
                <a:solidFill>
                  <a:schemeClr val="accent1">
                    <a:lumMod val="50000"/>
                  </a:schemeClr>
                </a:solidFill>
              </a:rPr>
              <a:t>arbeidsmarkt</a:t>
            </a:r>
            <a:endParaRPr lang="nl-BE" sz="2000" b="1" dirty="0">
              <a:solidFill>
                <a:schemeClr val="accent1">
                  <a:lumMod val="50000"/>
                </a:schemeClr>
              </a:solidFill>
            </a:endParaRPr>
          </a:p>
        </p:txBody>
      </p:sp>
      <p:sp>
        <p:nvSpPr>
          <p:cNvPr id="7" name="TextBox 6"/>
          <p:cNvSpPr txBox="1"/>
          <p:nvPr/>
        </p:nvSpPr>
        <p:spPr>
          <a:xfrm>
            <a:off x="2504742" y="5213427"/>
            <a:ext cx="1378904" cy="584775"/>
          </a:xfrm>
          <a:prstGeom prst="rect">
            <a:avLst/>
          </a:prstGeom>
          <a:noFill/>
        </p:spPr>
        <p:txBody>
          <a:bodyPr wrap="none" rtlCol="0">
            <a:spAutoFit/>
          </a:bodyPr>
          <a:lstStyle/>
          <a:p>
            <a:r>
              <a:rPr lang="nl-BE" sz="1600" dirty="0" smtClean="0"/>
              <a:t>Tijdelijke </a:t>
            </a:r>
          </a:p>
          <a:p>
            <a:r>
              <a:rPr lang="nl-BE" sz="1600" dirty="0" smtClean="0"/>
              <a:t>werkloosheid</a:t>
            </a:r>
            <a:endParaRPr lang="nl-BE" sz="1600" dirty="0"/>
          </a:p>
        </p:txBody>
      </p:sp>
      <p:sp>
        <p:nvSpPr>
          <p:cNvPr id="8" name="TextBox 7"/>
          <p:cNvSpPr txBox="1"/>
          <p:nvPr/>
        </p:nvSpPr>
        <p:spPr>
          <a:xfrm>
            <a:off x="3822134" y="5259142"/>
            <a:ext cx="1532792" cy="584775"/>
          </a:xfrm>
          <a:prstGeom prst="rect">
            <a:avLst/>
          </a:prstGeom>
          <a:noFill/>
        </p:spPr>
        <p:txBody>
          <a:bodyPr wrap="none" rtlCol="0">
            <a:spAutoFit/>
          </a:bodyPr>
          <a:lstStyle/>
          <a:p>
            <a:r>
              <a:rPr lang="nl-BE" sz="1600" dirty="0" smtClean="0"/>
              <a:t>Bedienden</a:t>
            </a:r>
          </a:p>
          <a:p>
            <a:r>
              <a:rPr lang="nl-BE" sz="1600" dirty="0" smtClean="0"/>
              <a:t>45,2</a:t>
            </a:r>
            <a:r>
              <a:rPr lang="nl-BE" sz="1600" dirty="0" smtClean="0"/>
              <a:t>% </a:t>
            </a:r>
            <a:r>
              <a:rPr lang="nl-BE" sz="1600" b="1" dirty="0" smtClean="0"/>
              <a:t>- 42,4%</a:t>
            </a:r>
            <a:endParaRPr lang="nl-BE" sz="1600" b="1" dirty="0"/>
          </a:p>
        </p:txBody>
      </p:sp>
      <p:sp>
        <p:nvSpPr>
          <p:cNvPr id="9" name="TextBox 8"/>
          <p:cNvSpPr txBox="1"/>
          <p:nvPr/>
        </p:nvSpPr>
        <p:spPr>
          <a:xfrm>
            <a:off x="3415678" y="5798202"/>
            <a:ext cx="1532792" cy="584775"/>
          </a:xfrm>
          <a:prstGeom prst="rect">
            <a:avLst/>
          </a:prstGeom>
          <a:noFill/>
        </p:spPr>
        <p:txBody>
          <a:bodyPr wrap="none" rtlCol="0">
            <a:spAutoFit/>
          </a:bodyPr>
          <a:lstStyle/>
          <a:p>
            <a:r>
              <a:rPr lang="nl-BE" sz="1600" dirty="0" smtClean="0"/>
              <a:t>Arbeiders</a:t>
            </a:r>
          </a:p>
          <a:p>
            <a:r>
              <a:rPr lang="nl-BE" sz="1600" dirty="0" smtClean="0"/>
              <a:t>28,6</a:t>
            </a:r>
            <a:r>
              <a:rPr lang="nl-BE" sz="1600" dirty="0" smtClean="0"/>
              <a:t>% </a:t>
            </a:r>
            <a:r>
              <a:rPr lang="nl-BE" sz="1600" b="1" dirty="0" smtClean="0"/>
              <a:t>- 21,8%</a:t>
            </a:r>
            <a:endParaRPr lang="nl-BE" sz="1600" b="1" dirty="0"/>
          </a:p>
        </p:txBody>
      </p:sp>
      <p:sp>
        <p:nvSpPr>
          <p:cNvPr id="15" name="Rectangle 14"/>
          <p:cNvSpPr/>
          <p:nvPr/>
        </p:nvSpPr>
        <p:spPr>
          <a:xfrm>
            <a:off x="4758596" y="1786998"/>
            <a:ext cx="2464137" cy="707886"/>
          </a:xfrm>
          <a:prstGeom prst="rect">
            <a:avLst/>
          </a:prstGeom>
        </p:spPr>
        <p:txBody>
          <a:bodyPr wrap="none">
            <a:spAutoFit/>
          </a:bodyPr>
          <a:lstStyle/>
          <a:p>
            <a:pPr algn="ctr"/>
            <a:r>
              <a:rPr lang="nl-BE" sz="2000" b="1" dirty="0">
                <a:solidFill>
                  <a:schemeClr val="tx2">
                    <a:lumMod val="75000"/>
                  </a:schemeClr>
                </a:solidFill>
              </a:rPr>
              <a:t>Interne </a:t>
            </a:r>
            <a:endParaRPr lang="nl-BE" sz="2000" b="1" dirty="0" smtClean="0">
              <a:solidFill>
                <a:schemeClr val="tx2">
                  <a:lumMod val="75000"/>
                </a:schemeClr>
              </a:solidFill>
            </a:endParaRPr>
          </a:p>
          <a:p>
            <a:pPr algn="ctr"/>
            <a:r>
              <a:rPr lang="nl-BE" sz="2000" b="1" dirty="0" smtClean="0">
                <a:solidFill>
                  <a:schemeClr val="tx2">
                    <a:lumMod val="75000"/>
                  </a:schemeClr>
                </a:solidFill>
              </a:rPr>
              <a:t>arbeidsorganisatie</a:t>
            </a:r>
            <a:endParaRPr lang="nl-BE" sz="2000" b="1" dirty="0">
              <a:solidFill>
                <a:schemeClr val="tx2">
                  <a:lumMod val="75000"/>
                </a:schemeClr>
              </a:solidFill>
            </a:endParaRPr>
          </a:p>
        </p:txBody>
      </p:sp>
      <p:sp>
        <p:nvSpPr>
          <p:cNvPr id="24" name="TextBox 23"/>
          <p:cNvSpPr txBox="1"/>
          <p:nvPr/>
        </p:nvSpPr>
        <p:spPr>
          <a:xfrm>
            <a:off x="2021230" y="1643070"/>
            <a:ext cx="1502271" cy="1077218"/>
          </a:xfrm>
          <a:prstGeom prst="rect">
            <a:avLst/>
          </a:prstGeom>
          <a:noFill/>
        </p:spPr>
        <p:txBody>
          <a:bodyPr wrap="none" rtlCol="0">
            <a:spAutoFit/>
          </a:bodyPr>
          <a:lstStyle/>
          <a:p>
            <a:r>
              <a:rPr lang="nl-BE" sz="1600" dirty="0" smtClean="0"/>
              <a:t>Stopzetting</a:t>
            </a:r>
            <a:br>
              <a:rPr lang="nl-BE" sz="1600" dirty="0" smtClean="0"/>
            </a:br>
            <a:r>
              <a:rPr lang="nl-BE" sz="1600" dirty="0" smtClean="0"/>
              <a:t>tijdelijke</a:t>
            </a:r>
            <a:br>
              <a:rPr lang="nl-BE" sz="1600" dirty="0" smtClean="0"/>
            </a:br>
            <a:r>
              <a:rPr lang="nl-BE" sz="1600" dirty="0" smtClean="0"/>
              <a:t>contracten </a:t>
            </a:r>
            <a:br>
              <a:rPr lang="nl-BE" sz="1600" dirty="0" smtClean="0"/>
            </a:br>
            <a:r>
              <a:rPr lang="nl-BE" sz="1600" dirty="0" smtClean="0"/>
              <a:t>11,8</a:t>
            </a:r>
            <a:r>
              <a:rPr lang="nl-BE" sz="1600" dirty="0" smtClean="0"/>
              <a:t>% </a:t>
            </a:r>
            <a:r>
              <a:rPr lang="nl-BE" sz="1600" b="1" dirty="0" smtClean="0"/>
              <a:t>- 11,7%</a:t>
            </a:r>
            <a:endParaRPr lang="nl-BE" sz="1600" b="1" dirty="0"/>
          </a:p>
        </p:txBody>
      </p:sp>
      <p:sp>
        <p:nvSpPr>
          <p:cNvPr id="25" name="TextBox 24"/>
          <p:cNvSpPr txBox="1"/>
          <p:nvPr/>
        </p:nvSpPr>
        <p:spPr>
          <a:xfrm>
            <a:off x="7885116" y="987092"/>
            <a:ext cx="2055371" cy="830997"/>
          </a:xfrm>
          <a:prstGeom prst="rect">
            <a:avLst/>
          </a:prstGeom>
          <a:noFill/>
        </p:spPr>
        <p:txBody>
          <a:bodyPr wrap="none" rtlCol="0">
            <a:spAutoFit/>
          </a:bodyPr>
          <a:lstStyle/>
          <a:p>
            <a:r>
              <a:rPr lang="nl-BE" sz="1600" dirty="0" smtClean="0"/>
              <a:t>Stopzetting</a:t>
            </a:r>
            <a:br>
              <a:rPr lang="nl-BE" sz="1600" dirty="0" smtClean="0"/>
            </a:br>
            <a:r>
              <a:rPr lang="nl-BE" sz="1600" dirty="0" smtClean="0"/>
              <a:t>freelancers/externen</a:t>
            </a:r>
          </a:p>
          <a:p>
            <a:r>
              <a:rPr lang="nl-BE" sz="1600" dirty="0" smtClean="0"/>
              <a:t>19% </a:t>
            </a:r>
            <a:r>
              <a:rPr lang="nl-BE" sz="1600" dirty="0" smtClean="0"/>
              <a:t> - </a:t>
            </a:r>
            <a:r>
              <a:rPr lang="nl-BE" sz="1600" b="1" dirty="0" smtClean="0"/>
              <a:t>20,6%</a:t>
            </a:r>
            <a:endParaRPr lang="nl-BE" sz="1600" b="1" dirty="0"/>
          </a:p>
        </p:txBody>
      </p:sp>
      <p:sp>
        <p:nvSpPr>
          <p:cNvPr id="26" name="TextBox 25"/>
          <p:cNvSpPr txBox="1"/>
          <p:nvPr/>
        </p:nvSpPr>
        <p:spPr>
          <a:xfrm>
            <a:off x="7380010" y="5388491"/>
            <a:ext cx="1532792" cy="830997"/>
          </a:xfrm>
          <a:prstGeom prst="rect">
            <a:avLst/>
          </a:prstGeom>
          <a:noFill/>
        </p:spPr>
        <p:txBody>
          <a:bodyPr wrap="none" rtlCol="0">
            <a:spAutoFit/>
          </a:bodyPr>
          <a:lstStyle/>
          <a:p>
            <a:r>
              <a:rPr lang="nl-BE" sz="1600" dirty="0" smtClean="0"/>
              <a:t>Stopzetting</a:t>
            </a:r>
            <a:br>
              <a:rPr lang="nl-BE" sz="1600" dirty="0" smtClean="0"/>
            </a:br>
            <a:r>
              <a:rPr lang="nl-BE" sz="1600" dirty="0" smtClean="0"/>
              <a:t>uitzendarbeid</a:t>
            </a:r>
            <a:br>
              <a:rPr lang="nl-BE" sz="1600" dirty="0" smtClean="0"/>
            </a:br>
            <a:r>
              <a:rPr lang="nl-BE" sz="1600" dirty="0" smtClean="0"/>
              <a:t>19,4</a:t>
            </a:r>
            <a:r>
              <a:rPr lang="nl-BE" sz="1600" dirty="0" smtClean="0"/>
              <a:t>% - </a:t>
            </a:r>
            <a:r>
              <a:rPr lang="nl-BE" sz="1600" b="1" dirty="0" smtClean="0"/>
              <a:t>20,1%</a:t>
            </a:r>
            <a:endParaRPr lang="nl-BE" sz="1600" b="1" dirty="0"/>
          </a:p>
        </p:txBody>
      </p:sp>
      <p:sp>
        <p:nvSpPr>
          <p:cNvPr id="31" name="Title 1"/>
          <p:cNvSpPr>
            <a:spLocks noGrp="1"/>
          </p:cNvSpPr>
          <p:nvPr>
            <p:ph type="title"/>
          </p:nvPr>
        </p:nvSpPr>
        <p:spPr>
          <a:xfrm>
            <a:off x="95115" y="57957"/>
            <a:ext cx="10944225" cy="1141413"/>
          </a:xfrm>
        </p:spPr>
        <p:txBody>
          <a:bodyPr/>
          <a:lstStyle/>
          <a:p>
            <a:r>
              <a:rPr lang="nl-BE" dirty="0" smtClean="0"/>
              <a:t>Externe arbeidsmarkt </a:t>
            </a:r>
            <a:endParaRPr lang="nl-BE" dirty="0"/>
          </a:p>
        </p:txBody>
      </p:sp>
      <p:sp>
        <p:nvSpPr>
          <p:cNvPr id="2" name="TextBox 1"/>
          <p:cNvSpPr txBox="1"/>
          <p:nvPr/>
        </p:nvSpPr>
        <p:spPr>
          <a:xfrm>
            <a:off x="54171" y="6517900"/>
            <a:ext cx="3895618" cy="276999"/>
          </a:xfrm>
          <a:prstGeom prst="rect">
            <a:avLst/>
          </a:prstGeom>
          <a:noFill/>
        </p:spPr>
        <p:txBody>
          <a:bodyPr wrap="none" rtlCol="0">
            <a:spAutoFit/>
          </a:bodyPr>
          <a:lstStyle/>
          <a:p>
            <a:r>
              <a:rPr lang="nl-BE" sz="1200" i="1" dirty="0" smtClean="0"/>
              <a:t>Percentage bedrijven die dit initiatief nam in april - </a:t>
            </a:r>
            <a:r>
              <a:rPr lang="nl-BE" sz="1200" b="1" i="1" dirty="0" smtClean="0"/>
              <a:t>juni</a:t>
            </a:r>
            <a:endParaRPr lang="nl-BE" sz="1200" i="1" dirty="0"/>
          </a:p>
        </p:txBody>
      </p:sp>
    </p:spTree>
    <p:extLst>
      <p:ext uri="{BB962C8B-B14F-4D97-AF65-F5344CB8AC3E}">
        <p14:creationId xmlns:p14="http://schemas.microsoft.com/office/powerpoint/2010/main" val="361358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397479" y="0"/>
            <a:ext cx="9351034" cy="685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endParaRPr lang="nl-BE" b="1" dirty="0">
              <a:solidFill>
                <a:schemeClr val="accent1">
                  <a:lumMod val="50000"/>
                </a:schemeClr>
              </a:solidFill>
            </a:endParaRPr>
          </a:p>
        </p:txBody>
      </p:sp>
      <p:sp>
        <p:nvSpPr>
          <p:cNvPr id="17" name="Oval 16"/>
          <p:cNvSpPr/>
          <p:nvPr/>
        </p:nvSpPr>
        <p:spPr>
          <a:xfrm>
            <a:off x="2931459" y="1304366"/>
            <a:ext cx="6118412" cy="427465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000" b="1" dirty="0">
              <a:solidFill>
                <a:schemeClr val="tx2">
                  <a:lumMod val="75000"/>
                </a:schemeClr>
              </a:solidFill>
            </a:endParaRPr>
          </a:p>
        </p:txBody>
      </p:sp>
      <p:sp>
        <p:nvSpPr>
          <p:cNvPr id="4" name="Oval 3"/>
          <p:cNvSpPr/>
          <p:nvPr/>
        </p:nvSpPr>
        <p:spPr>
          <a:xfrm>
            <a:off x="4165996" y="1990686"/>
            <a:ext cx="3573640" cy="2863361"/>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000" b="1" dirty="0">
              <a:solidFill>
                <a:schemeClr val="tx2">
                  <a:lumMod val="75000"/>
                </a:schemeClr>
              </a:solidFill>
            </a:endParaRPr>
          </a:p>
        </p:txBody>
      </p:sp>
      <p:sp>
        <p:nvSpPr>
          <p:cNvPr id="6" name="Rectangle 5"/>
          <p:cNvSpPr/>
          <p:nvPr/>
        </p:nvSpPr>
        <p:spPr>
          <a:xfrm>
            <a:off x="4943480" y="123981"/>
            <a:ext cx="1794081" cy="707886"/>
          </a:xfrm>
          <a:prstGeom prst="rect">
            <a:avLst/>
          </a:prstGeom>
        </p:spPr>
        <p:txBody>
          <a:bodyPr wrap="none">
            <a:spAutoFit/>
          </a:bodyPr>
          <a:lstStyle/>
          <a:p>
            <a:pPr algn="ctr"/>
            <a:r>
              <a:rPr lang="nl-BE" sz="2000" b="1" dirty="0">
                <a:solidFill>
                  <a:schemeClr val="accent1">
                    <a:lumMod val="50000"/>
                  </a:schemeClr>
                </a:solidFill>
              </a:rPr>
              <a:t>Externe </a:t>
            </a:r>
            <a:endParaRPr lang="nl-BE" sz="2000" b="1" dirty="0" smtClean="0">
              <a:solidFill>
                <a:schemeClr val="accent1">
                  <a:lumMod val="50000"/>
                </a:schemeClr>
              </a:solidFill>
            </a:endParaRPr>
          </a:p>
          <a:p>
            <a:pPr algn="ctr"/>
            <a:r>
              <a:rPr lang="nl-BE" sz="2000" b="1" dirty="0" smtClean="0">
                <a:solidFill>
                  <a:schemeClr val="accent1">
                    <a:lumMod val="50000"/>
                  </a:schemeClr>
                </a:solidFill>
              </a:rPr>
              <a:t>arbeidsmarkt</a:t>
            </a:r>
            <a:endParaRPr lang="nl-BE" sz="2000" b="1" dirty="0">
              <a:solidFill>
                <a:schemeClr val="accent1">
                  <a:lumMod val="50000"/>
                </a:schemeClr>
              </a:solidFill>
            </a:endParaRPr>
          </a:p>
        </p:txBody>
      </p:sp>
      <p:sp>
        <p:nvSpPr>
          <p:cNvPr id="7" name="TextBox 6"/>
          <p:cNvSpPr txBox="1"/>
          <p:nvPr/>
        </p:nvSpPr>
        <p:spPr>
          <a:xfrm>
            <a:off x="2504742" y="5213427"/>
            <a:ext cx="1378904" cy="584775"/>
          </a:xfrm>
          <a:prstGeom prst="rect">
            <a:avLst/>
          </a:prstGeom>
          <a:noFill/>
        </p:spPr>
        <p:txBody>
          <a:bodyPr wrap="none" rtlCol="0">
            <a:spAutoFit/>
          </a:bodyPr>
          <a:lstStyle/>
          <a:p>
            <a:r>
              <a:rPr lang="nl-BE" sz="1600" dirty="0" smtClean="0"/>
              <a:t>Tijdelijke </a:t>
            </a:r>
          </a:p>
          <a:p>
            <a:r>
              <a:rPr lang="nl-BE" sz="1600" dirty="0" smtClean="0"/>
              <a:t>werkloosheid</a:t>
            </a:r>
            <a:endParaRPr lang="nl-BE" sz="1600" dirty="0"/>
          </a:p>
        </p:txBody>
      </p:sp>
      <p:sp>
        <p:nvSpPr>
          <p:cNvPr id="8" name="TextBox 7"/>
          <p:cNvSpPr txBox="1"/>
          <p:nvPr/>
        </p:nvSpPr>
        <p:spPr>
          <a:xfrm>
            <a:off x="3822134" y="5259142"/>
            <a:ext cx="1532792" cy="584775"/>
          </a:xfrm>
          <a:prstGeom prst="rect">
            <a:avLst/>
          </a:prstGeom>
          <a:noFill/>
        </p:spPr>
        <p:txBody>
          <a:bodyPr wrap="none" rtlCol="0">
            <a:spAutoFit/>
          </a:bodyPr>
          <a:lstStyle/>
          <a:p>
            <a:r>
              <a:rPr lang="nl-BE" sz="1600" dirty="0" smtClean="0"/>
              <a:t>Bedienden</a:t>
            </a:r>
          </a:p>
          <a:p>
            <a:r>
              <a:rPr lang="nl-BE" sz="1600" dirty="0" smtClean="0"/>
              <a:t>45,2</a:t>
            </a:r>
            <a:r>
              <a:rPr lang="nl-BE" sz="1600" dirty="0" smtClean="0"/>
              <a:t>% </a:t>
            </a:r>
            <a:r>
              <a:rPr lang="nl-BE" sz="1600" b="1" dirty="0" smtClean="0"/>
              <a:t>- 42,4%</a:t>
            </a:r>
            <a:endParaRPr lang="nl-BE" sz="1600" b="1" dirty="0"/>
          </a:p>
        </p:txBody>
      </p:sp>
      <p:sp>
        <p:nvSpPr>
          <p:cNvPr id="9" name="TextBox 8"/>
          <p:cNvSpPr txBox="1"/>
          <p:nvPr/>
        </p:nvSpPr>
        <p:spPr>
          <a:xfrm>
            <a:off x="3415678" y="5798202"/>
            <a:ext cx="1532792" cy="584775"/>
          </a:xfrm>
          <a:prstGeom prst="rect">
            <a:avLst/>
          </a:prstGeom>
          <a:noFill/>
        </p:spPr>
        <p:txBody>
          <a:bodyPr wrap="none" rtlCol="0">
            <a:spAutoFit/>
          </a:bodyPr>
          <a:lstStyle/>
          <a:p>
            <a:r>
              <a:rPr lang="nl-BE" sz="1600" dirty="0" smtClean="0"/>
              <a:t>Arbeiders</a:t>
            </a:r>
          </a:p>
          <a:p>
            <a:r>
              <a:rPr lang="nl-BE" sz="1600" dirty="0" smtClean="0"/>
              <a:t>28,6</a:t>
            </a:r>
            <a:r>
              <a:rPr lang="nl-BE" sz="1600" dirty="0" smtClean="0"/>
              <a:t>% </a:t>
            </a:r>
            <a:r>
              <a:rPr lang="nl-BE" sz="1600" b="1" dirty="0" smtClean="0"/>
              <a:t>- 21,8%</a:t>
            </a:r>
            <a:endParaRPr lang="nl-BE" sz="1600" b="1" dirty="0"/>
          </a:p>
        </p:txBody>
      </p:sp>
      <p:sp>
        <p:nvSpPr>
          <p:cNvPr id="15" name="Rectangle 14"/>
          <p:cNvSpPr/>
          <p:nvPr/>
        </p:nvSpPr>
        <p:spPr>
          <a:xfrm>
            <a:off x="5093625" y="1786998"/>
            <a:ext cx="1794081" cy="707886"/>
          </a:xfrm>
          <a:prstGeom prst="rect">
            <a:avLst/>
          </a:prstGeom>
        </p:spPr>
        <p:txBody>
          <a:bodyPr wrap="none">
            <a:spAutoFit/>
          </a:bodyPr>
          <a:lstStyle/>
          <a:p>
            <a:pPr algn="ctr"/>
            <a:r>
              <a:rPr lang="nl-BE" sz="2000" b="1" dirty="0">
                <a:solidFill>
                  <a:schemeClr val="tx2">
                    <a:lumMod val="75000"/>
                  </a:schemeClr>
                </a:solidFill>
              </a:rPr>
              <a:t>Interne </a:t>
            </a:r>
            <a:endParaRPr lang="nl-BE" sz="2000" b="1" dirty="0" smtClean="0">
              <a:solidFill>
                <a:schemeClr val="tx2">
                  <a:lumMod val="75000"/>
                </a:schemeClr>
              </a:solidFill>
            </a:endParaRPr>
          </a:p>
          <a:p>
            <a:pPr algn="ctr"/>
            <a:r>
              <a:rPr lang="nl-BE" sz="2000" b="1" dirty="0" smtClean="0">
                <a:solidFill>
                  <a:schemeClr val="tx2">
                    <a:lumMod val="75000"/>
                  </a:schemeClr>
                </a:solidFill>
              </a:rPr>
              <a:t>arbeidsmarkt</a:t>
            </a:r>
            <a:endParaRPr lang="nl-BE" sz="2000" b="1" dirty="0">
              <a:solidFill>
                <a:schemeClr val="tx2">
                  <a:lumMod val="75000"/>
                </a:schemeClr>
              </a:solidFill>
            </a:endParaRPr>
          </a:p>
        </p:txBody>
      </p:sp>
      <p:sp>
        <p:nvSpPr>
          <p:cNvPr id="24" name="TextBox 23"/>
          <p:cNvSpPr txBox="1"/>
          <p:nvPr/>
        </p:nvSpPr>
        <p:spPr>
          <a:xfrm>
            <a:off x="2021230" y="1643070"/>
            <a:ext cx="1502271" cy="1077218"/>
          </a:xfrm>
          <a:prstGeom prst="rect">
            <a:avLst/>
          </a:prstGeom>
          <a:noFill/>
        </p:spPr>
        <p:txBody>
          <a:bodyPr wrap="none" rtlCol="0">
            <a:spAutoFit/>
          </a:bodyPr>
          <a:lstStyle/>
          <a:p>
            <a:r>
              <a:rPr lang="nl-BE" sz="1600" dirty="0" smtClean="0"/>
              <a:t>Stopzetting</a:t>
            </a:r>
            <a:br>
              <a:rPr lang="nl-BE" sz="1600" dirty="0" smtClean="0"/>
            </a:br>
            <a:r>
              <a:rPr lang="nl-BE" sz="1600" dirty="0" smtClean="0"/>
              <a:t>tijdelijke</a:t>
            </a:r>
            <a:br>
              <a:rPr lang="nl-BE" sz="1600" dirty="0" smtClean="0"/>
            </a:br>
            <a:r>
              <a:rPr lang="nl-BE" sz="1600" dirty="0" smtClean="0"/>
              <a:t>contracten </a:t>
            </a:r>
            <a:br>
              <a:rPr lang="nl-BE" sz="1600" dirty="0" smtClean="0"/>
            </a:br>
            <a:r>
              <a:rPr lang="nl-BE" sz="1600" dirty="0" smtClean="0"/>
              <a:t>11,8</a:t>
            </a:r>
            <a:r>
              <a:rPr lang="nl-BE" sz="1600" dirty="0" smtClean="0"/>
              <a:t>% </a:t>
            </a:r>
            <a:r>
              <a:rPr lang="nl-BE" sz="1600" b="1" dirty="0" smtClean="0"/>
              <a:t>- 11,7%</a:t>
            </a:r>
            <a:endParaRPr lang="nl-BE" sz="1600" b="1" dirty="0"/>
          </a:p>
        </p:txBody>
      </p:sp>
      <p:sp>
        <p:nvSpPr>
          <p:cNvPr id="25" name="TextBox 24"/>
          <p:cNvSpPr txBox="1"/>
          <p:nvPr/>
        </p:nvSpPr>
        <p:spPr>
          <a:xfrm>
            <a:off x="7885116" y="987092"/>
            <a:ext cx="2055371" cy="830997"/>
          </a:xfrm>
          <a:prstGeom prst="rect">
            <a:avLst/>
          </a:prstGeom>
          <a:noFill/>
        </p:spPr>
        <p:txBody>
          <a:bodyPr wrap="none" rtlCol="0">
            <a:spAutoFit/>
          </a:bodyPr>
          <a:lstStyle/>
          <a:p>
            <a:r>
              <a:rPr lang="nl-BE" sz="1600" dirty="0" smtClean="0"/>
              <a:t>Stopzetting</a:t>
            </a:r>
            <a:br>
              <a:rPr lang="nl-BE" sz="1600" dirty="0" smtClean="0"/>
            </a:br>
            <a:r>
              <a:rPr lang="nl-BE" sz="1600" dirty="0" smtClean="0"/>
              <a:t>freelancers/externen</a:t>
            </a:r>
          </a:p>
          <a:p>
            <a:r>
              <a:rPr lang="nl-BE" sz="1600" dirty="0" smtClean="0"/>
              <a:t>19% </a:t>
            </a:r>
            <a:r>
              <a:rPr lang="nl-BE" sz="1600" dirty="0" smtClean="0"/>
              <a:t> - </a:t>
            </a:r>
            <a:r>
              <a:rPr lang="nl-BE" sz="1600" b="1" dirty="0" smtClean="0"/>
              <a:t>20,6%</a:t>
            </a:r>
            <a:endParaRPr lang="nl-BE" sz="1600" b="1" dirty="0"/>
          </a:p>
        </p:txBody>
      </p:sp>
      <p:sp>
        <p:nvSpPr>
          <p:cNvPr id="26" name="TextBox 25"/>
          <p:cNvSpPr txBox="1"/>
          <p:nvPr/>
        </p:nvSpPr>
        <p:spPr>
          <a:xfrm>
            <a:off x="7380010" y="5388491"/>
            <a:ext cx="1532792" cy="830997"/>
          </a:xfrm>
          <a:prstGeom prst="rect">
            <a:avLst/>
          </a:prstGeom>
          <a:noFill/>
        </p:spPr>
        <p:txBody>
          <a:bodyPr wrap="none" rtlCol="0">
            <a:spAutoFit/>
          </a:bodyPr>
          <a:lstStyle/>
          <a:p>
            <a:r>
              <a:rPr lang="nl-BE" sz="1600" dirty="0" smtClean="0"/>
              <a:t>Stopzetting</a:t>
            </a:r>
            <a:br>
              <a:rPr lang="nl-BE" sz="1600" dirty="0" smtClean="0"/>
            </a:br>
            <a:r>
              <a:rPr lang="nl-BE" sz="1600" dirty="0" smtClean="0"/>
              <a:t>uitzendarbeid</a:t>
            </a:r>
            <a:br>
              <a:rPr lang="nl-BE" sz="1600" dirty="0" smtClean="0"/>
            </a:br>
            <a:r>
              <a:rPr lang="nl-BE" sz="1600" dirty="0" smtClean="0"/>
              <a:t>19,4</a:t>
            </a:r>
            <a:r>
              <a:rPr lang="nl-BE" sz="1600" dirty="0" smtClean="0"/>
              <a:t>% - </a:t>
            </a:r>
            <a:r>
              <a:rPr lang="nl-BE" sz="1600" b="1" dirty="0" smtClean="0"/>
              <a:t>20,1%</a:t>
            </a:r>
            <a:endParaRPr lang="nl-BE" sz="1600" b="1" dirty="0"/>
          </a:p>
        </p:txBody>
      </p:sp>
      <p:sp>
        <p:nvSpPr>
          <p:cNvPr id="31" name="Title 1"/>
          <p:cNvSpPr>
            <a:spLocks noGrp="1"/>
          </p:cNvSpPr>
          <p:nvPr>
            <p:ph type="title"/>
          </p:nvPr>
        </p:nvSpPr>
        <p:spPr>
          <a:xfrm>
            <a:off x="95115" y="57957"/>
            <a:ext cx="10944225" cy="1141413"/>
          </a:xfrm>
        </p:spPr>
        <p:txBody>
          <a:bodyPr/>
          <a:lstStyle/>
          <a:p>
            <a:r>
              <a:rPr lang="nl-BE" dirty="0" smtClean="0"/>
              <a:t>Externe arbeidsmarkt </a:t>
            </a:r>
            <a:br>
              <a:rPr lang="nl-BE" dirty="0" smtClean="0"/>
            </a:br>
            <a:endParaRPr lang="nl-BE" dirty="0"/>
          </a:p>
        </p:txBody>
      </p:sp>
      <p:sp>
        <p:nvSpPr>
          <p:cNvPr id="2" name="TextBox 1"/>
          <p:cNvSpPr txBox="1"/>
          <p:nvPr/>
        </p:nvSpPr>
        <p:spPr>
          <a:xfrm>
            <a:off x="54171" y="6517900"/>
            <a:ext cx="3895618" cy="276999"/>
          </a:xfrm>
          <a:prstGeom prst="rect">
            <a:avLst/>
          </a:prstGeom>
          <a:noFill/>
        </p:spPr>
        <p:txBody>
          <a:bodyPr wrap="none" rtlCol="0">
            <a:spAutoFit/>
          </a:bodyPr>
          <a:lstStyle/>
          <a:p>
            <a:r>
              <a:rPr lang="nl-BE" sz="1200" i="1" dirty="0" smtClean="0"/>
              <a:t>Percentage bedrijven die dit initiatief nam in april - </a:t>
            </a:r>
            <a:r>
              <a:rPr lang="nl-BE" sz="1200" b="1" i="1" dirty="0" smtClean="0"/>
              <a:t>juni</a:t>
            </a:r>
            <a:endParaRPr lang="nl-BE" sz="1200" i="1" dirty="0"/>
          </a:p>
        </p:txBody>
      </p:sp>
      <p:grpSp>
        <p:nvGrpSpPr>
          <p:cNvPr id="20" name="Group 19"/>
          <p:cNvGrpSpPr/>
          <p:nvPr/>
        </p:nvGrpSpPr>
        <p:grpSpPr>
          <a:xfrm>
            <a:off x="7319780" y="4292601"/>
            <a:ext cx="1549962" cy="830997"/>
            <a:chOff x="6172200" y="5300229"/>
            <a:chExt cx="1549962" cy="830997"/>
          </a:xfrm>
        </p:grpSpPr>
        <p:sp>
          <p:nvSpPr>
            <p:cNvPr id="21" name="TextBox 20"/>
            <p:cNvSpPr txBox="1"/>
            <p:nvPr/>
          </p:nvSpPr>
          <p:spPr>
            <a:xfrm>
              <a:off x="6318444" y="5300229"/>
              <a:ext cx="1403718" cy="830997"/>
            </a:xfrm>
            <a:prstGeom prst="rect">
              <a:avLst/>
            </a:prstGeom>
            <a:noFill/>
          </p:spPr>
          <p:txBody>
            <a:bodyPr wrap="none" rtlCol="0">
              <a:spAutoFit/>
            </a:bodyPr>
            <a:lstStyle/>
            <a:p>
              <a:r>
                <a:rPr lang="nl-BE" sz="1600" dirty="0" smtClean="0"/>
                <a:t>Werkuren</a:t>
              </a:r>
            </a:p>
            <a:p>
              <a:r>
                <a:rPr lang="nl-BE" sz="1600" dirty="0" smtClean="0"/>
                <a:t>11,9% - </a:t>
              </a:r>
              <a:r>
                <a:rPr lang="nl-BE" sz="1600" b="1" dirty="0" smtClean="0"/>
                <a:t>9,4%</a:t>
              </a:r>
              <a:endParaRPr lang="nl-BE" sz="1600" b="1" dirty="0" smtClean="0"/>
            </a:p>
            <a:p>
              <a:endParaRPr lang="nl-BE" sz="1600" dirty="0"/>
            </a:p>
          </p:txBody>
        </p:sp>
        <p:cxnSp>
          <p:nvCxnSpPr>
            <p:cNvPr id="22" name="Straight Arrow Connector 21"/>
            <p:cNvCxnSpPr/>
            <p:nvPr/>
          </p:nvCxnSpPr>
          <p:spPr>
            <a:xfrm>
              <a:off x="6172200" y="5392270"/>
              <a:ext cx="173138" cy="1867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281482" y="2214641"/>
            <a:ext cx="2149948" cy="584775"/>
          </a:xfrm>
          <a:prstGeom prst="rect">
            <a:avLst/>
          </a:prstGeom>
          <a:noFill/>
        </p:spPr>
        <p:txBody>
          <a:bodyPr wrap="none" rtlCol="0">
            <a:spAutoFit/>
          </a:bodyPr>
          <a:lstStyle/>
          <a:p>
            <a:r>
              <a:rPr lang="nl-BE" sz="1600" dirty="0" smtClean="0"/>
              <a:t>Opnemen</a:t>
            </a:r>
          </a:p>
          <a:p>
            <a:r>
              <a:rPr lang="nl-BE" sz="1600" dirty="0" smtClean="0"/>
              <a:t>verlof </a:t>
            </a:r>
            <a:r>
              <a:rPr lang="nl-BE" sz="1600" dirty="0" smtClean="0"/>
              <a:t>39,9</a:t>
            </a:r>
            <a:r>
              <a:rPr lang="nl-BE" sz="1600" dirty="0" smtClean="0"/>
              <a:t>% </a:t>
            </a:r>
            <a:r>
              <a:rPr lang="nl-BE" sz="1600" dirty="0" smtClean="0"/>
              <a:t> - </a:t>
            </a:r>
            <a:r>
              <a:rPr lang="nl-BE" sz="1600" b="1" dirty="0" smtClean="0"/>
              <a:t>41,7%</a:t>
            </a:r>
            <a:endParaRPr lang="nl-BE" sz="1600" b="1" dirty="0"/>
          </a:p>
        </p:txBody>
      </p:sp>
    </p:spTree>
    <p:extLst>
      <p:ext uri="{BB962C8B-B14F-4D97-AF65-F5344CB8AC3E}">
        <p14:creationId xmlns:p14="http://schemas.microsoft.com/office/powerpoint/2010/main" val="338852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4" grpId="0"/>
      <p:bldP spid="25" grpId="0"/>
      <p:bldP spid="26"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Plannen voor aanwerving / ontslag</a:t>
            </a:r>
            <a:endParaRPr lang="nl-BE" dirty="0"/>
          </a:p>
        </p:txBody>
      </p:sp>
      <p:graphicFrame>
        <p:nvGraphicFramePr>
          <p:cNvPr id="8" name="Chart 7"/>
          <p:cNvGraphicFramePr>
            <a:graphicFrameLocks/>
          </p:cNvGraphicFramePr>
          <p:nvPr>
            <p:extLst>
              <p:ext uri="{D42A27DB-BD31-4B8C-83A1-F6EECF244321}">
                <p14:modId xmlns:p14="http://schemas.microsoft.com/office/powerpoint/2010/main" val="2608566212"/>
              </p:ext>
            </p:extLst>
          </p:nvPr>
        </p:nvGraphicFramePr>
        <p:xfrm>
          <a:off x="0" y="2183640"/>
          <a:ext cx="5847347" cy="39966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4256498206"/>
              </p:ext>
            </p:extLst>
          </p:nvPr>
        </p:nvGraphicFramePr>
        <p:xfrm>
          <a:off x="5867100" y="2183640"/>
          <a:ext cx="5506012" cy="418986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623887" y="1506022"/>
            <a:ext cx="5016117" cy="338554"/>
          </a:xfrm>
          <a:prstGeom prst="rect">
            <a:avLst/>
          </a:prstGeom>
          <a:noFill/>
        </p:spPr>
        <p:txBody>
          <a:bodyPr wrap="none" rtlCol="0">
            <a:spAutoFit/>
          </a:bodyPr>
          <a:lstStyle/>
          <a:p>
            <a:r>
              <a:rPr lang="nl-BE" sz="1600" b="1" dirty="0"/>
              <a:t>3</a:t>
            </a:r>
            <a:r>
              <a:rPr lang="nl-BE" sz="1600" b="1" dirty="0" smtClean="0"/>
              <a:t>7% </a:t>
            </a:r>
            <a:r>
              <a:rPr lang="nl-BE" sz="1600" dirty="0" smtClean="0"/>
              <a:t>verwacht dat door crisis </a:t>
            </a:r>
            <a:r>
              <a:rPr lang="nl-BE" sz="1600" b="1" dirty="0" smtClean="0"/>
              <a:t>war for talent </a:t>
            </a:r>
            <a:r>
              <a:rPr lang="nl-BE" sz="1600" dirty="0" smtClean="0"/>
              <a:t>afneemt </a:t>
            </a:r>
            <a:endParaRPr lang="nl-BE" sz="1600" dirty="0"/>
          </a:p>
        </p:txBody>
      </p:sp>
    </p:spTree>
    <p:extLst>
      <p:ext uri="{BB962C8B-B14F-4D97-AF65-F5344CB8AC3E}">
        <p14:creationId xmlns:p14="http://schemas.microsoft.com/office/powerpoint/2010/main" val="1646795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961" y="78456"/>
            <a:ext cx="10944225" cy="1141413"/>
          </a:xfrm>
        </p:spPr>
        <p:txBody>
          <a:bodyPr/>
          <a:lstStyle/>
          <a:p>
            <a:r>
              <a:rPr lang="nl-BE" dirty="0" smtClean="0"/>
              <a:t>Plannen voor externe flexibiliteit</a:t>
            </a:r>
            <a:endParaRPr lang="nl-BE" dirty="0"/>
          </a:p>
        </p:txBody>
      </p:sp>
      <p:graphicFrame>
        <p:nvGraphicFramePr>
          <p:cNvPr id="5" name="Chart 4"/>
          <p:cNvGraphicFramePr>
            <a:graphicFrameLocks/>
          </p:cNvGraphicFramePr>
          <p:nvPr>
            <p:extLst>
              <p:ext uri="{D42A27DB-BD31-4B8C-83A1-F6EECF244321}">
                <p14:modId xmlns:p14="http://schemas.microsoft.com/office/powerpoint/2010/main" val="1553499347"/>
              </p:ext>
            </p:extLst>
          </p:nvPr>
        </p:nvGraphicFramePr>
        <p:xfrm>
          <a:off x="354476" y="215760"/>
          <a:ext cx="11141447" cy="6642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643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23887" y="235377"/>
            <a:ext cx="10944225" cy="1141413"/>
          </a:xfrm>
        </p:spPr>
        <p:txBody>
          <a:bodyPr/>
          <a:lstStyle/>
          <a:p>
            <a:r>
              <a:rPr lang="nl-BE" b="1" dirty="0" smtClean="0">
                <a:solidFill>
                  <a:schemeClr val="bg1"/>
                </a:solidFill>
              </a:rPr>
              <a:t>Duurzaam </a:t>
            </a:r>
            <a:r>
              <a:rPr lang="nl-BE" b="1" dirty="0" smtClean="0">
                <a:solidFill>
                  <a:schemeClr val="bg1"/>
                </a:solidFill>
              </a:rPr>
              <a:t>loopbaanbeleid: </a:t>
            </a:r>
            <a:br>
              <a:rPr lang="nl-BE" b="1" dirty="0" smtClean="0">
                <a:solidFill>
                  <a:schemeClr val="bg1"/>
                </a:solidFill>
              </a:rPr>
            </a:br>
            <a:r>
              <a:rPr lang="nl-BE" b="1" dirty="0" smtClean="0">
                <a:solidFill>
                  <a:schemeClr val="bg1"/>
                </a:solidFill>
              </a:rPr>
              <a:t>“employment &amp; employability”</a:t>
            </a:r>
            <a:endParaRPr lang="nl-BE" b="1" dirty="0">
              <a:solidFill>
                <a:schemeClr val="bg1"/>
              </a:solidFill>
            </a:endParaRPr>
          </a:p>
        </p:txBody>
      </p:sp>
      <p:sp>
        <p:nvSpPr>
          <p:cNvPr id="3" name="Content Placeholder 2"/>
          <p:cNvSpPr>
            <a:spLocks noGrp="1"/>
          </p:cNvSpPr>
          <p:nvPr>
            <p:ph idx="1"/>
          </p:nvPr>
        </p:nvSpPr>
        <p:spPr>
          <a:xfrm>
            <a:off x="623887" y="1507602"/>
            <a:ext cx="11568113" cy="5248040"/>
          </a:xfrm>
          <a:solidFill>
            <a:srgbClr val="ADB9CA">
              <a:alpha val="40000"/>
            </a:srgbClr>
          </a:solidFill>
        </p:spPr>
        <p:txBody>
          <a:bodyPr/>
          <a:lstStyle/>
          <a:p>
            <a:r>
              <a:rPr lang="nl-BE" sz="2000" dirty="0" smtClean="0">
                <a:solidFill>
                  <a:schemeClr val="bg1"/>
                </a:solidFill>
              </a:rPr>
              <a:t>Anticiperen versus </a:t>
            </a:r>
            <a:r>
              <a:rPr lang="nl-BE" sz="2000" dirty="0" smtClean="0">
                <a:solidFill>
                  <a:schemeClr val="bg1"/>
                </a:solidFill>
              </a:rPr>
              <a:t>reageren</a:t>
            </a:r>
          </a:p>
          <a:p>
            <a:r>
              <a:rPr lang="nl-BE" sz="2000" dirty="0">
                <a:solidFill>
                  <a:schemeClr val="bg1"/>
                </a:solidFill>
              </a:rPr>
              <a:t>	</a:t>
            </a:r>
            <a:r>
              <a:rPr lang="nl-BE" sz="2000" dirty="0" smtClean="0">
                <a:solidFill>
                  <a:schemeClr val="bg1"/>
                </a:solidFill>
              </a:rPr>
              <a:t>LT gevolgen van ad hoc beslissingen (kostenbesparingen) nu (op 3 	niveaus)</a:t>
            </a:r>
          </a:p>
          <a:p>
            <a:r>
              <a:rPr lang="nl-BE" sz="2000" dirty="0">
                <a:solidFill>
                  <a:schemeClr val="bg1"/>
                </a:solidFill>
              </a:rPr>
              <a:t>	</a:t>
            </a:r>
            <a:r>
              <a:rPr lang="nl-BE" sz="2000" dirty="0" smtClean="0">
                <a:solidFill>
                  <a:schemeClr val="bg1"/>
                </a:solidFill>
              </a:rPr>
              <a:t>Reeds voor de crisis: 1/3 organisaties geen workforce planning strategie</a:t>
            </a:r>
          </a:p>
          <a:p>
            <a:r>
              <a:rPr lang="nl-BE" sz="2000" dirty="0" smtClean="0">
                <a:solidFill>
                  <a:schemeClr val="bg1"/>
                </a:solidFill>
              </a:rPr>
              <a:t>Inclusief </a:t>
            </a:r>
            <a:r>
              <a:rPr lang="nl-BE" sz="2000" dirty="0" smtClean="0">
                <a:solidFill>
                  <a:schemeClr val="bg1"/>
                </a:solidFill>
              </a:rPr>
              <a:t>versus </a:t>
            </a:r>
            <a:r>
              <a:rPr lang="nl-BE" sz="2000" dirty="0" smtClean="0">
                <a:solidFill>
                  <a:schemeClr val="bg1"/>
                </a:solidFill>
              </a:rPr>
              <a:t>exclusief</a:t>
            </a:r>
          </a:p>
          <a:p>
            <a:r>
              <a:rPr lang="nl-BE" sz="2000" dirty="0">
                <a:solidFill>
                  <a:schemeClr val="bg1"/>
                </a:solidFill>
              </a:rPr>
              <a:t>	</a:t>
            </a:r>
            <a:r>
              <a:rPr lang="nl-BE" sz="2000" dirty="0" smtClean="0">
                <a:solidFill>
                  <a:schemeClr val="bg1"/>
                </a:solidFill>
              </a:rPr>
              <a:t>Maatschappelijk risico van het externaliseren van HR-problemen</a:t>
            </a:r>
            <a:endParaRPr lang="nl-BE" sz="2000" dirty="0" smtClean="0">
              <a:solidFill>
                <a:schemeClr val="bg1"/>
              </a:solidFill>
            </a:endParaRPr>
          </a:p>
          <a:p>
            <a:r>
              <a:rPr lang="nl-BE" sz="2000" dirty="0" smtClean="0">
                <a:solidFill>
                  <a:schemeClr val="bg1"/>
                </a:solidFill>
              </a:rPr>
              <a:t>Standaard versus </a:t>
            </a:r>
            <a:r>
              <a:rPr lang="nl-BE" sz="2000" dirty="0" smtClean="0">
                <a:solidFill>
                  <a:schemeClr val="bg1"/>
                </a:solidFill>
              </a:rPr>
              <a:t>maatwerk</a:t>
            </a:r>
          </a:p>
          <a:p>
            <a:r>
              <a:rPr lang="nl-BE" sz="2000" dirty="0">
                <a:solidFill>
                  <a:schemeClr val="bg1"/>
                </a:solidFill>
              </a:rPr>
              <a:t>	</a:t>
            </a:r>
            <a:r>
              <a:rPr lang="nl-BE" sz="2000" dirty="0" smtClean="0">
                <a:solidFill>
                  <a:schemeClr val="bg1"/>
                </a:solidFill>
              </a:rPr>
              <a:t>Vermijd dat bepaalde groepen uit het vizier vallen</a:t>
            </a:r>
          </a:p>
          <a:p>
            <a:r>
              <a:rPr lang="nl-BE" sz="2000" dirty="0">
                <a:solidFill>
                  <a:schemeClr val="bg1"/>
                </a:solidFill>
              </a:rPr>
              <a:t>	</a:t>
            </a:r>
            <a:r>
              <a:rPr lang="nl-BE" sz="2000" dirty="0" smtClean="0">
                <a:solidFill>
                  <a:schemeClr val="bg1"/>
                </a:solidFill>
              </a:rPr>
              <a:t>Loopbaanbeleid stopt niet bij nakend ontslag: focus op werk-werk transities</a:t>
            </a:r>
            <a:endParaRPr lang="nl-BE" sz="2000" dirty="0">
              <a:solidFill>
                <a:schemeClr val="bg1"/>
              </a:solidFill>
            </a:endParaRPr>
          </a:p>
          <a:p>
            <a:r>
              <a:rPr lang="nl-BE" sz="2000" dirty="0" smtClean="0">
                <a:solidFill>
                  <a:schemeClr val="bg1"/>
                </a:solidFill>
              </a:rPr>
              <a:t> Comfort </a:t>
            </a:r>
            <a:r>
              <a:rPr lang="nl-BE" sz="2000" dirty="0">
                <a:solidFill>
                  <a:schemeClr val="bg1"/>
                </a:solidFill>
              </a:rPr>
              <a:t>&amp; competentie versus uitdaging &amp; </a:t>
            </a:r>
            <a:r>
              <a:rPr lang="nl-BE" sz="2000" dirty="0" smtClean="0">
                <a:solidFill>
                  <a:schemeClr val="bg1"/>
                </a:solidFill>
              </a:rPr>
              <a:t>groei</a:t>
            </a:r>
          </a:p>
          <a:p>
            <a:r>
              <a:rPr lang="nl-BE" sz="2000" dirty="0">
                <a:solidFill>
                  <a:schemeClr val="bg1"/>
                </a:solidFill>
              </a:rPr>
              <a:t>	</a:t>
            </a:r>
            <a:r>
              <a:rPr lang="nl-BE" sz="2000" dirty="0" smtClean="0">
                <a:solidFill>
                  <a:schemeClr val="bg1"/>
                </a:solidFill>
              </a:rPr>
              <a:t>Survey 2018: 1/5 freelancers was bezig met verbreding inzetbaarheid</a:t>
            </a:r>
          </a:p>
          <a:p>
            <a:r>
              <a:rPr lang="nl-BE" sz="2000" dirty="0" smtClean="0">
                <a:solidFill>
                  <a:schemeClr val="bg1"/>
                </a:solidFill>
              </a:rPr>
              <a:t>	Wat leren mensen in tijdelijke werkloosheid? </a:t>
            </a:r>
            <a:endParaRPr lang="nl-BE" sz="2000" dirty="0">
              <a:solidFill>
                <a:schemeClr val="bg1"/>
              </a:solidFill>
            </a:endParaRPr>
          </a:p>
          <a:p>
            <a:r>
              <a:rPr lang="nl-BE" sz="2000" dirty="0" smtClean="0">
                <a:solidFill>
                  <a:schemeClr val="bg1"/>
                </a:solidFill>
              </a:rPr>
              <a:t>Ondersteuning </a:t>
            </a:r>
            <a:r>
              <a:rPr lang="nl-BE" sz="2000" dirty="0" smtClean="0">
                <a:solidFill>
                  <a:schemeClr val="bg1"/>
                </a:solidFill>
              </a:rPr>
              <a:t>versus </a:t>
            </a:r>
            <a:r>
              <a:rPr lang="nl-BE" sz="2000" dirty="0" smtClean="0">
                <a:solidFill>
                  <a:schemeClr val="bg1"/>
                </a:solidFill>
              </a:rPr>
              <a:t>zelfsturing</a:t>
            </a:r>
          </a:p>
          <a:p>
            <a:r>
              <a:rPr lang="nl-BE" sz="2000" dirty="0">
                <a:solidFill>
                  <a:schemeClr val="bg1"/>
                </a:solidFill>
              </a:rPr>
              <a:t>	</a:t>
            </a:r>
            <a:r>
              <a:rPr lang="nl-BE" sz="2000" dirty="0" smtClean="0">
                <a:solidFill>
                  <a:schemeClr val="bg1"/>
                </a:solidFill>
              </a:rPr>
              <a:t>Meer onafhankelijke loopbanen maken belang van loopbaancompetenties extra kritisch</a:t>
            </a:r>
            <a:endParaRPr lang="nl-BE" sz="2000" dirty="0" smtClean="0">
              <a:solidFill>
                <a:schemeClr val="bg1"/>
              </a:solidFill>
            </a:endParaRPr>
          </a:p>
          <a:p>
            <a:r>
              <a:rPr lang="nl-BE" sz="2000" dirty="0">
                <a:solidFill>
                  <a:schemeClr val="bg1"/>
                </a:solidFill>
              </a:rPr>
              <a:t>	</a:t>
            </a:r>
            <a:endParaRPr lang="nl-BE" sz="2000" dirty="0">
              <a:solidFill>
                <a:schemeClr val="bg1"/>
              </a:solidFill>
            </a:endParaRPr>
          </a:p>
        </p:txBody>
      </p:sp>
    </p:spTree>
    <p:extLst>
      <p:ext uri="{BB962C8B-B14F-4D97-AF65-F5344CB8AC3E}">
        <p14:creationId xmlns:p14="http://schemas.microsoft.com/office/powerpoint/2010/main" val="107107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397479" y="0"/>
            <a:ext cx="9351034" cy="685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endParaRPr lang="nl-BE" b="1" dirty="0">
              <a:solidFill>
                <a:schemeClr val="accent1">
                  <a:lumMod val="50000"/>
                </a:schemeClr>
              </a:solidFill>
            </a:endParaRPr>
          </a:p>
        </p:txBody>
      </p:sp>
      <p:sp>
        <p:nvSpPr>
          <p:cNvPr id="17" name="Oval 16"/>
          <p:cNvSpPr/>
          <p:nvPr/>
        </p:nvSpPr>
        <p:spPr>
          <a:xfrm>
            <a:off x="2931459" y="1304366"/>
            <a:ext cx="6118412" cy="427465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000" b="1" dirty="0">
              <a:solidFill>
                <a:schemeClr val="tx2">
                  <a:lumMod val="75000"/>
                </a:schemeClr>
              </a:solidFill>
            </a:endParaRPr>
          </a:p>
        </p:txBody>
      </p:sp>
      <p:sp>
        <p:nvSpPr>
          <p:cNvPr id="4" name="Oval 3"/>
          <p:cNvSpPr/>
          <p:nvPr/>
        </p:nvSpPr>
        <p:spPr>
          <a:xfrm>
            <a:off x="4165996" y="1990686"/>
            <a:ext cx="3573640" cy="2863361"/>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000" b="1" dirty="0">
              <a:solidFill>
                <a:schemeClr val="tx2">
                  <a:lumMod val="75000"/>
                </a:schemeClr>
              </a:solidFill>
            </a:endParaRPr>
          </a:p>
        </p:txBody>
      </p:sp>
      <p:sp>
        <p:nvSpPr>
          <p:cNvPr id="6" name="Rectangle 5"/>
          <p:cNvSpPr/>
          <p:nvPr/>
        </p:nvSpPr>
        <p:spPr>
          <a:xfrm>
            <a:off x="4943480" y="123981"/>
            <a:ext cx="1794081" cy="707886"/>
          </a:xfrm>
          <a:prstGeom prst="rect">
            <a:avLst/>
          </a:prstGeom>
        </p:spPr>
        <p:txBody>
          <a:bodyPr wrap="none">
            <a:spAutoFit/>
          </a:bodyPr>
          <a:lstStyle/>
          <a:p>
            <a:pPr algn="ctr"/>
            <a:r>
              <a:rPr lang="nl-BE" sz="2000" b="1" dirty="0">
                <a:solidFill>
                  <a:schemeClr val="accent1">
                    <a:lumMod val="50000"/>
                  </a:schemeClr>
                </a:solidFill>
              </a:rPr>
              <a:t>Externe </a:t>
            </a:r>
            <a:endParaRPr lang="nl-BE" sz="2000" b="1" dirty="0" smtClean="0">
              <a:solidFill>
                <a:schemeClr val="accent1">
                  <a:lumMod val="50000"/>
                </a:schemeClr>
              </a:solidFill>
            </a:endParaRPr>
          </a:p>
          <a:p>
            <a:pPr algn="ctr"/>
            <a:r>
              <a:rPr lang="nl-BE" sz="2000" b="1" dirty="0" smtClean="0">
                <a:solidFill>
                  <a:schemeClr val="accent1">
                    <a:lumMod val="50000"/>
                  </a:schemeClr>
                </a:solidFill>
              </a:rPr>
              <a:t>arbeidsmarkt</a:t>
            </a:r>
            <a:endParaRPr lang="nl-BE" sz="2000" b="1" dirty="0">
              <a:solidFill>
                <a:schemeClr val="accent1">
                  <a:lumMod val="50000"/>
                </a:schemeClr>
              </a:solidFill>
            </a:endParaRPr>
          </a:p>
        </p:txBody>
      </p:sp>
      <p:sp>
        <p:nvSpPr>
          <p:cNvPr id="7" name="TextBox 6"/>
          <p:cNvSpPr txBox="1"/>
          <p:nvPr/>
        </p:nvSpPr>
        <p:spPr>
          <a:xfrm>
            <a:off x="2504742" y="5213427"/>
            <a:ext cx="1378904" cy="584775"/>
          </a:xfrm>
          <a:prstGeom prst="rect">
            <a:avLst/>
          </a:prstGeom>
          <a:noFill/>
        </p:spPr>
        <p:txBody>
          <a:bodyPr wrap="none" rtlCol="0">
            <a:spAutoFit/>
          </a:bodyPr>
          <a:lstStyle/>
          <a:p>
            <a:r>
              <a:rPr lang="nl-BE" sz="1600" dirty="0" smtClean="0"/>
              <a:t>Tijdelijke </a:t>
            </a:r>
          </a:p>
          <a:p>
            <a:r>
              <a:rPr lang="nl-BE" sz="1600" dirty="0" smtClean="0"/>
              <a:t>werkloosheid</a:t>
            </a:r>
            <a:endParaRPr lang="nl-BE" sz="1600" dirty="0"/>
          </a:p>
        </p:txBody>
      </p:sp>
      <p:sp>
        <p:nvSpPr>
          <p:cNvPr id="8" name="TextBox 7"/>
          <p:cNvSpPr txBox="1"/>
          <p:nvPr/>
        </p:nvSpPr>
        <p:spPr>
          <a:xfrm>
            <a:off x="3822134" y="5259142"/>
            <a:ext cx="1162498" cy="584775"/>
          </a:xfrm>
          <a:prstGeom prst="rect">
            <a:avLst/>
          </a:prstGeom>
          <a:noFill/>
        </p:spPr>
        <p:txBody>
          <a:bodyPr wrap="none" rtlCol="0">
            <a:spAutoFit/>
          </a:bodyPr>
          <a:lstStyle/>
          <a:p>
            <a:r>
              <a:rPr lang="nl-BE" sz="1600" dirty="0" smtClean="0"/>
              <a:t>Bedienden</a:t>
            </a:r>
          </a:p>
          <a:p>
            <a:r>
              <a:rPr lang="nl-BE" sz="1600" b="1" dirty="0" smtClean="0"/>
              <a:t>42,4%</a:t>
            </a:r>
            <a:endParaRPr lang="nl-BE" sz="1600" b="1" dirty="0"/>
          </a:p>
        </p:txBody>
      </p:sp>
      <p:sp>
        <p:nvSpPr>
          <p:cNvPr id="9" name="TextBox 8"/>
          <p:cNvSpPr txBox="1"/>
          <p:nvPr/>
        </p:nvSpPr>
        <p:spPr>
          <a:xfrm>
            <a:off x="3415678" y="5798202"/>
            <a:ext cx="1061509" cy="584775"/>
          </a:xfrm>
          <a:prstGeom prst="rect">
            <a:avLst/>
          </a:prstGeom>
          <a:noFill/>
        </p:spPr>
        <p:txBody>
          <a:bodyPr wrap="none" rtlCol="0">
            <a:spAutoFit/>
          </a:bodyPr>
          <a:lstStyle/>
          <a:p>
            <a:r>
              <a:rPr lang="nl-BE" sz="1600" dirty="0" smtClean="0"/>
              <a:t>Arbeiders</a:t>
            </a:r>
          </a:p>
          <a:p>
            <a:r>
              <a:rPr lang="nl-BE" sz="1600" b="1" dirty="0" smtClean="0"/>
              <a:t>21,8%</a:t>
            </a:r>
            <a:endParaRPr lang="nl-BE" sz="1600" b="1" dirty="0"/>
          </a:p>
        </p:txBody>
      </p:sp>
      <p:sp>
        <p:nvSpPr>
          <p:cNvPr id="15" name="Rectangle 14"/>
          <p:cNvSpPr/>
          <p:nvPr/>
        </p:nvSpPr>
        <p:spPr>
          <a:xfrm>
            <a:off x="5093625" y="1786998"/>
            <a:ext cx="1794081" cy="707886"/>
          </a:xfrm>
          <a:prstGeom prst="rect">
            <a:avLst/>
          </a:prstGeom>
        </p:spPr>
        <p:txBody>
          <a:bodyPr wrap="none">
            <a:spAutoFit/>
          </a:bodyPr>
          <a:lstStyle/>
          <a:p>
            <a:pPr algn="ctr"/>
            <a:r>
              <a:rPr lang="nl-BE" sz="2000" b="1" dirty="0">
                <a:solidFill>
                  <a:schemeClr val="tx2">
                    <a:lumMod val="75000"/>
                  </a:schemeClr>
                </a:solidFill>
              </a:rPr>
              <a:t>Interne </a:t>
            </a:r>
            <a:endParaRPr lang="nl-BE" sz="2000" b="1" dirty="0" smtClean="0">
              <a:solidFill>
                <a:schemeClr val="tx2">
                  <a:lumMod val="75000"/>
                </a:schemeClr>
              </a:solidFill>
            </a:endParaRPr>
          </a:p>
          <a:p>
            <a:pPr algn="ctr"/>
            <a:r>
              <a:rPr lang="nl-BE" sz="2000" b="1" dirty="0" smtClean="0">
                <a:solidFill>
                  <a:schemeClr val="tx2">
                    <a:lumMod val="75000"/>
                  </a:schemeClr>
                </a:solidFill>
              </a:rPr>
              <a:t>arbeidsmarkt</a:t>
            </a:r>
            <a:endParaRPr lang="nl-BE" sz="2000" b="1" dirty="0">
              <a:solidFill>
                <a:schemeClr val="tx2">
                  <a:lumMod val="75000"/>
                </a:schemeClr>
              </a:solidFill>
            </a:endParaRPr>
          </a:p>
        </p:txBody>
      </p:sp>
      <p:sp>
        <p:nvSpPr>
          <p:cNvPr id="24" name="TextBox 23"/>
          <p:cNvSpPr txBox="1"/>
          <p:nvPr/>
        </p:nvSpPr>
        <p:spPr>
          <a:xfrm>
            <a:off x="2021230" y="1643070"/>
            <a:ext cx="1210588" cy="1077218"/>
          </a:xfrm>
          <a:prstGeom prst="rect">
            <a:avLst/>
          </a:prstGeom>
          <a:noFill/>
        </p:spPr>
        <p:txBody>
          <a:bodyPr wrap="none" rtlCol="0">
            <a:spAutoFit/>
          </a:bodyPr>
          <a:lstStyle/>
          <a:p>
            <a:r>
              <a:rPr lang="nl-BE" sz="1600" dirty="0" smtClean="0"/>
              <a:t>Stopzetting</a:t>
            </a:r>
            <a:br>
              <a:rPr lang="nl-BE" sz="1600" dirty="0" smtClean="0"/>
            </a:br>
            <a:r>
              <a:rPr lang="nl-BE" sz="1600" dirty="0" smtClean="0"/>
              <a:t>tijdelijke</a:t>
            </a:r>
            <a:br>
              <a:rPr lang="nl-BE" sz="1600" dirty="0" smtClean="0"/>
            </a:br>
            <a:r>
              <a:rPr lang="nl-BE" sz="1600" dirty="0" smtClean="0"/>
              <a:t>contracten </a:t>
            </a:r>
            <a:br>
              <a:rPr lang="nl-BE" sz="1600" dirty="0" smtClean="0"/>
            </a:br>
            <a:r>
              <a:rPr lang="nl-BE" sz="1600" b="1" dirty="0" smtClean="0"/>
              <a:t>11,7%</a:t>
            </a:r>
            <a:endParaRPr lang="nl-BE" sz="1600" b="1" dirty="0"/>
          </a:p>
        </p:txBody>
      </p:sp>
      <p:sp>
        <p:nvSpPr>
          <p:cNvPr id="25" name="TextBox 24"/>
          <p:cNvSpPr txBox="1"/>
          <p:nvPr/>
        </p:nvSpPr>
        <p:spPr>
          <a:xfrm>
            <a:off x="7885116" y="987092"/>
            <a:ext cx="2055371" cy="830997"/>
          </a:xfrm>
          <a:prstGeom prst="rect">
            <a:avLst/>
          </a:prstGeom>
          <a:noFill/>
        </p:spPr>
        <p:txBody>
          <a:bodyPr wrap="none" rtlCol="0">
            <a:spAutoFit/>
          </a:bodyPr>
          <a:lstStyle/>
          <a:p>
            <a:r>
              <a:rPr lang="nl-BE" sz="1600" dirty="0" smtClean="0"/>
              <a:t>Stopzetting</a:t>
            </a:r>
            <a:br>
              <a:rPr lang="nl-BE" sz="1600" dirty="0" smtClean="0"/>
            </a:br>
            <a:r>
              <a:rPr lang="nl-BE" sz="1600" dirty="0" smtClean="0"/>
              <a:t>freelancers/externen</a:t>
            </a:r>
          </a:p>
          <a:p>
            <a:r>
              <a:rPr lang="nl-BE" sz="1600" b="1" dirty="0" smtClean="0"/>
              <a:t>20,6%</a:t>
            </a:r>
            <a:endParaRPr lang="nl-BE" sz="1600" b="1" dirty="0"/>
          </a:p>
        </p:txBody>
      </p:sp>
      <p:sp>
        <p:nvSpPr>
          <p:cNvPr id="26" name="TextBox 25"/>
          <p:cNvSpPr txBox="1"/>
          <p:nvPr/>
        </p:nvSpPr>
        <p:spPr>
          <a:xfrm>
            <a:off x="7380010" y="5388491"/>
            <a:ext cx="1414170" cy="830997"/>
          </a:xfrm>
          <a:prstGeom prst="rect">
            <a:avLst/>
          </a:prstGeom>
          <a:noFill/>
        </p:spPr>
        <p:txBody>
          <a:bodyPr wrap="none" rtlCol="0">
            <a:spAutoFit/>
          </a:bodyPr>
          <a:lstStyle/>
          <a:p>
            <a:r>
              <a:rPr lang="nl-BE" sz="1600" dirty="0" smtClean="0"/>
              <a:t>Stopzetting</a:t>
            </a:r>
            <a:br>
              <a:rPr lang="nl-BE" sz="1600" dirty="0" smtClean="0"/>
            </a:br>
            <a:r>
              <a:rPr lang="nl-BE" sz="1600" dirty="0" smtClean="0"/>
              <a:t>uitzendarbeid</a:t>
            </a:r>
            <a:br>
              <a:rPr lang="nl-BE" sz="1600" dirty="0" smtClean="0"/>
            </a:br>
            <a:r>
              <a:rPr lang="nl-BE" sz="1600" b="1" dirty="0" smtClean="0"/>
              <a:t>20,1%</a:t>
            </a:r>
            <a:endParaRPr lang="nl-BE" sz="1600" b="1" dirty="0"/>
          </a:p>
        </p:txBody>
      </p:sp>
      <p:sp>
        <p:nvSpPr>
          <p:cNvPr id="31" name="Title 1"/>
          <p:cNvSpPr>
            <a:spLocks noGrp="1"/>
          </p:cNvSpPr>
          <p:nvPr>
            <p:ph type="title"/>
          </p:nvPr>
        </p:nvSpPr>
        <p:spPr>
          <a:xfrm>
            <a:off x="95115" y="57957"/>
            <a:ext cx="10944225" cy="1141413"/>
          </a:xfrm>
        </p:spPr>
        <p:txBody>
          <a:bodyPr/>
          <a:lstStyle/>
          <a:p>
            <a:r>
              <a:rPr lang="nl-BE" dirty="0" smtClean="0"/>
              <a:t>Interne arbeidsmarkt </a:t>
            </a:r>
            <a:br>
              <a:rPr lang="nl-BE" dirty="0" smtClean="0"/>
            </a:br>
            <a:endParaRPr lang="nl-BE" dirty="0"/>
          </a:p>
        </p:txBody>
      </p:sp>
      <p:grpSp>
        <p:nvGrpSpPr>
          <p:cNvPr id="32" name="Group 31"/>
          <p:cNvGrpSpPr/>
          <p:nvPr/>
        </p:nvGrpSpPr>
        <p:grpSpPr>
          <a:xfrm>
            <a:off x="7622941" y="4415639"/>
            <a:ext cx="1216858" cy="830997"/>
            <a:chOff x="6172200" y="5300229"/>
            <a:chExt cx="1216858" cy="830997"/>
          </a:xfrm>
        </p:grpSpPr>
        <p:sp>
          <p:nvSpPr>
            <p:cNvPr id="33" name="TextBox 32"/>
            <p:cNvSpPr txBox="1"/>
            <p:nvPr/>
          </p:nvSpPr>
          <p:spPr>
            <a:xfrm>
              <a:off x="6318444" y="5300229"/>
              <a:ext cx="1070614" cy="830997"/>
            </a:xfrm>
            <a:prstGeom prst="rect">
              <a:avLst/>
            </a:prstGeom>
            <a:noFill/>
          </p:spPr>
          <p:txBody>
            <a:bodyPr wrap="none" rtlCol="0">
              <a:spAutoFit/>
            </a:bodyPr>
            <a:lstStyle/>
            <a:p>
              <a:r>
                <a:rPr lang="nl-BE" sz="1600" dirty="0" smtClean="0"/>
                <a:t>Werkuren</a:t>
              </a:r>
            </a:p>
            <a:p>
              <a:r>
                <a:rPr lang="nl-BE" sz="1600" b="1" dirty="0" smtClean="0"/>
                <a:t>9,4%</a:t>
              </a:r>
              <a:endParaRPr lang="nl-BE" sz="1600" b="1" dirty="0" smtClean="0"/>
            </a:p>
            <a:p>
              <a:endParaRPr lang="nl-BE" sz="1600" dirty="0"/>
            </a:p>
          </p:txBody>
        </p:sp>
        <p:cxnSp>
          <p:nvCxnSpPr>
            <p:cNvPr id="34" name="Straight Arrow Connector 33"/>
            <p:cNvCxnSpPr/>
            <p:nvPr/>
          </p:nvCxnSpPr>
          <p:spPr>
            <a:xfrm>
              <a:off x="6172200" y="5392270"/>
              <a:ext cx="173138" cy="1867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2558773" y="3419085"/>
            <a:ext cx="1326004" cy="584775"/>
          </a:xfrm>
          <a:prstGeom prst="rect">
            <a:avLst/>
          </a:prstGeom>
          <a:noFill/>
        </p:spPr>
        <p:txBody>
          <a:bodyPr wrap="none" rtlCol="0">
            <a:spAutoFit/>
          </a:bodyPr>
          <a:lstStyle/>
          <a:p>
            <a:r>
              <a:rPr lang="nl-BE" sz="1600" dirty="0" smtClean="0"/>
              <a:t>Opnemen</a:t>
            </a:r>
          </a:p>
          <a:p>
            <a:r>
              <a:rPr lang="nl-BE" sz="1600" dirty="0" smtClean="0"/>
              <a:t>verlof </a:t>
            </a:r>
            <a:r>
              <a:rPr lang="nl-BE" sz="1600" b="1" dirty="0" smtClean="0"/>
              <a:t>41,7%</a:t>
            </a:r>
            <a:endParaRPr lang="nl-BE" sz="1600" b="1" dirty="0"/>
          </a:p>
        </p:txBody>
      </p:sp>
      <p:sp>
        <p:nvSpPr>
          <p:cNvPr id="2" name="TextBox 1"/>
          <p:cNvSpPr txBox="1"/>
          <p:nvPr/>
        </p:nvSpPr>
        <p:spPr>
          <a:xfrm>
            <a:off x="54171" y="6517900"/>
            <a:ext cx="3895618" cy="276999"/>
          </a:xfrm>
          <a:prstGeom prst="rect">
            <a:avLst/>
          </a:prstGeom>
          <a:noFill/>
        </p:spPr>
        <p:txBody>
          <a:bodyPr wrap="none" rtlCol="0">
            <a:spAutoFit/>
          </a:bodyPr>
          <a:lstStyle/>
          <a:p>
            <a:r>
              <a:rPr lang="nl-BE" sz="1200" i="1" dirty="0" smtClean="0"/>
              <a:t>Percentage bedrijven die dit initiatief nam in april - </a:t>
            </a:r>
            <a:r>
              <a:rPr lang="nl-BE" sz="1200" b="1" i="1" dirty="0" smtClean="0"/>
              <a:t>juni</a:t>
            </a:r>
            <a:endParaRPr lang="nl-BE" sz="1200" i="1" dirty="0"/>
          </a:p>
        </p:txBody>
      </p:sp>
      <p:sp>
        <p:nvSpPr>
          <p:cNvPr id="27" name="TextBox 26"/>
          <p:cNvSpPr txBox="1"/>
          <p:nvPr/>
        </p:nvSpPr>
        <p:spPr>
          <a:xfrm>
            <a:off x="5706653" y="2637388"/>
            <a:ext cx="2856872" cy="830997"/>
          </a:xfrm>
          <a:prstGeom prst="rect">
            <a:avLst/>
          </a:prstGeom>
          <a:noFill/>
        </p:spPr>
        <p:txBody>
          <a:bodyPr wrap="none" rtlCol="0">
            <a:spAutoFit/>
          </a:bodyPr>
          <a:lstStyle/>
          <a:p>
            <a:r>
              <a:rPr lang="nl-BE" sz="1600" dirty="0" smtClean="0"/>
              <a:t>Thuiswerk</a:t>
            </a:r>
          </a:p>
          <a:p>
            <a:pPr marL="285750" indent="-285750">
              <a:buFontTx/>
              <a:buChar char="-"/>
            </a:pPr>
            <a:r>
              <a:rPr lang="nl-BE" sz="1600" dirty="0" smtClean="0"/>
              <a:t>Bedienden </a:t>
            </a:r>
            <a:r>
              <a:rPr lang="nl-BE" sz="1600" dirty="0" smtClean="0"/>
              <a:t>83,9% - </a:t>
            </a:r>
            <a:r>
              <a:rPr lang="nl-BE" sz="1600" b="1" dirty="0" smtClean="0"/>
              <a:t>86,4%</a:t>
            </a:r>
            <a:endParaRPr lang="nl-BE" sz="1600" b="1" dirty="0" smtClean="0"/>
          </a:p>
          <a:p>
            <a:pPr marL="285750" indent="-285750">
              <a:buFontTx/>
              <a:buChar char="-"/>
            </a:pPr>
            <a:r>
              <a:rPr lang="nl-BE" sz="1600" dirty="0" smtClean="0"/>
              <a:t>Arbeiders </a:t>
            </a:r>
            <a:r>
              <a:rPr lang="nl-BE" sz="1600" dirty="0" smtClean="0"/>
              <a:t>4,8% - </a:t>
            </a:r>
            <a:r>
              <a:rPr lang="nl-BE" sz="1600" b="1" dirty="0" smtClean="0"/>
              <a:t>5,2%</a:t>
            </a:r>
            <a:endParaRPr lang="nl-BE" sz="1600" b="1" dirty="0"/>
          </a:p>
        </p:txBody>
      </p:sp>
      <p:sp>
        <p:nvSpPr>
          <p:cNvPr id="29" name="TextBox 28"/>
          <p:cNvSpPr txBox="1"/>
          <p:nvPr/>
        </p:nvSpPr>
        <p:spPr>
          <a:xfrm>
            <a:off x="6487038" y="3601844"/>
            <a:ext cx="2081019" cy="584775"/>
          </a:xfrm>
          <a:prstGeom prst="rect">
            <a:avLst/>
          </a:prstGeom>
          <a:noFill/>
        </p:spPr>
        <p:txBody>
          <a:bodyPr wrap="none" rtlCol="0">
            <a:spAutoFit/>
          </a:bodyPr>
          <a:lstStyle/>
          <a:p>
            <a:r>
              <a:rPr lang="nl-BE" sz="1600" dirty="0" smtClean="0"/>
              <a:t>Digitalisering</a:t>
            </a:r>
          </a:p>
          <a:p>
            <a:r>
              <a:rPr lang="nl-BE" sz="1600" dirty="0" smtClean="0"/>
              <a:t>werk 37,2</a:t>
            </a:r>
            <a:r>
              <a:rPr lang="nl-BE" sz="1600" dirty="0" smtClean="0"/>
              <a:t>% - </a:t>
            </a:r>
            <a:r>
              <a:rPr lang="nl-BE" sz="1600" b="1" dirty="0" smtClean="0"/>
              <a:t>48,6% </a:t>
            </a:r>
            <a:endParaRPr lang="nl-BE" sz="1600" b="1" dirty="0"/>
          </a:p>
        </p:txBody>
      </p:sp>
      <p:sp>
        <p:nvSpPr>
          <p:cNvPr id="30" name="TextBox 29"/>
          <p:cNvSpPr txBox="1"/>
          <p:nvPr/>
        </p:nvSpPr>
        <p:spPr>
          <a:xfrm>
            <a:off x="4045664" y="2738783"/>
            <a:ext cx="1590500" cy="830997"/>
          </a:xfrm>
          <a:prstGeom prst="rect">
            <a:avLst/>
          </a:prstGeom>
          <a:noFill/>
        </p:spPr>
        <p:txBody>
          <a:bodyPr wrap="none" rtlCol="0">
            <a:spAutoFit/>
          </a:bodyPr>
          <a:lstStyle/>
          <a:p>
            <a:pPr algn="r"/>
            <a:r>
              <a:rPr lang="nl-BE" sz="1600" dirty="0" smtClean="0"/>
              <a:t>Werk </a:t>
            </a:r>
          </a:p>
          <a:p>
            <a:pPr algn="r"/>
            <a:r>
              <a:rPr lang="nl-BE" sz="1600" dirty="0" smtClean="0"/>
              <a:t>Aanpassen</a:t>
            </a:r>
          </a:p>
          <a:p>
            <a:r>
              <a:rPr lang="nl-BE" sz="1600" dirty="0" smtClean="0"/>
              <a:t>24,2</a:t>
            </a:r>
            <a:r>
              <a:rPr lang="nl-BE" sz="1600" dirty="0" smtClean="0"/>
              <a:t>% - </a:t>
            </a:r>
            <a:r>
              <a:rPr lang="nl-BE" sz="1600" b="1" dirty="0" smtClean="0"/>
              <a:t>28,8% </a:t>
            </a:r>
            <a:endParaRPr lang="nl-BE" sz="1600" b="1" dirty="0"/>
          </a:p>
        </p:txBody>
      </p:sp>
      <p:sp>
        <p:nvSpPr>
          <p:cNvPr id="41" name="TextBox 40"/>
          <p:cNvSpPr txBox="1"/>
          <p:nvPr/>
        </p:nvSpPr>
        <p:spPr>
          <a:xfrm>
            <a:off x="5785064" y="4023050"/>
            <a:ext cx="1590500" cy="830997"/>
          </a:xfrm>
          <a:prstGeom prst="rect">
            <a:avLst/>
          </a:prstGeom>
          <a:noFill/>
        </p:spPr>
        <p:txBody>
          <a:bodyPr wrap="none" rtlCol="0">
            <a:spAutoFit/>
          </a:bodyPr>
          <a:lstStyle/>
          <a:p>
            <a:r>
              <a:rPr lang="nl-BE" sz="1600" dirty="0" smtClean="0"/>
              <a:t>Elders </a:t>
            </a:r>
          </a:p>
          <a:p>
            <a:r>
              <a:rPr lang="nl-BE" sz="1600" dirty="0" smtClean="0"/>
              <a:t>inschakelen</a:t>
            </a:r>
            <a:endParaRPr lang="nl-BE" sz="1600" dirty="0" smtClean="0"/>
          </a:p>
          <a:p>
            <a:r>
              <a:rPr lang="nl-BE" sz="1600" dirty="0" smtClean="0"/>
              <a:t>18,6</a:t>
            </a:r>
            <a:r>
              <a:rPr lang="nl-BE" sz="1600" dirty="0" smtClean="0"/>
              <a:t>% - </a:t>
            </a:r>
            <a:r>
              <a:rPr lang="nl-BE" sz="1600" b="1" dirty="0" smtClean="0"/>
              <a:t>26,8% </a:t>
            </a:r>
            <a:endParaRPr lang="nl-BE" sz="1600" b="1" dirty="0"/>
          </a:p>
        </p:txBody>
      </p:sp>
      <p:sp>
        <p:nvSpPr>
          <p:cNvPr id="42" name="TextBox 41"/>
          <p:cNvSpPr txBox="1"/>
          <p:nvPr/>
        </p:nvSpPr>
        <p:spPr>
          <a:xfrm>
            <a:off x="4320829" y="3634606"/>
            <a:ext cx="1590500" cy="830997"/>
          </a:xfrm>
          <a:prstGeom prst="rect">
            <a:avLst/>
          </a:prstGeom>
          <a:noFill/>
        </p:spPr>
        <p:txBody>
          <a:bodyPr wrap="none" rtlCol="0">
            <a:spAutoFit/>
          </a:bodyPr>
          <a:lstStyle/>
          <a:p>
            <a:r>
              <a:rPr lang="nl-BE" sz="1600" dirty="0" smtClean="0"/>
              <a:t>Alternatieve </a:t>
            </a:r>
            <a:br>
              <a:rPr lang="nl-BE" sz="1600" dirty="0" smtClean="0"/>
            </a:br>
            <a:r>
              <a:rPr lang="nl-BE" sz="1600" dirty="0" smtClean="0"/>
              <a:t>opdrachten</a:t>
            </a:r>
          </a:p>
          <a:p>
            <a:r>
              <a:rPr lang="nl-BE" sz="1600" dirty="0" smtClean="0"/>
              <a:t>18,8</a:t>
            </a:r>
            <a:r>
              <a:rPr lang="nl-BE" sz="1600" dirty="0" smtClean="0"/>
              <a:t>% - </a:t>
            </a:r>
            <a:r>
              <a:rPr lang="nl-BE" sz="1600" b="1" dirty="0" smtClean="0"/>
              <a:t>27,3% </a:t>
            </a:r>
            <a:endParaRPr lang="nl-BE" sz="1600" b="1" dirty="0"/>
          </a:p>
        </p:txBody>
      </p:sp>
    </p:spTree>
    <p:extLst>
      <p:ext uri="{BB962C8B-B14F-4D97-AF65-F5344CB8AC3E}">
        <p14:creationId xmlns:p14="http://schemas.microsoft.com/office/powerpoint/2010/main" val="274622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41" grpId="0"/>
      <p:bldP spid="42" grpId="0"/>
    </p:bldLst>
  </p:timing>
</p:sld>
</file>

<file path=ppt/theme/theme1.xml><?xml version="1.0" encoding="utf-8"?>
<a:theme xmlns:a="http://schemas.openxmlformats.org/drawingml/2006/main" name="AMS Research &amp; Valorization">
  <a:themeElements>
    <a:clrScheme name="Research &amp; Valorization">
      <a:dk1>
        <a:sysClr val="windowText" lastClr="000000"/>
      </a:dk1>
      <a:lt1>
        <a:sysClr val="window" lastClr="FFFFFF"/>
      </a:lt1>
      <a:dk2>
        <a:srgbClr val="4EAF01"/>
      </a:dk2>
      <a:lt2>
        <a:srgbClr val="F5F5F5"/>
      </a:lt2>
      <a:accent1>
        <a:srgbClr val="C8C8C8"/>
      </a:accent1>
      <a:accent2>
        <a:srgbClr val="A57D2D"/>
      </a:accent2>
      <a:accent3>
        <a:srgbClr val="C8C3E6"/>
      </a:accent3>
      <a:accent4>
        <a:srgbClr val="01A6B9"/>
      </a:accent4>
      <a:accent5>
        <a:srgbClr val="FFDC19"/>
      </a:accent5>
      <a:accent6>
        <a:srgbClr val="FF6400"/>
      </a:accent6>
      <a:hlink>
        <a:srgbClr val="000000"/>
      </a:hlink>
      <a:folHlink>
        <a:srgbClr val="4EAF01"/>
      </a:folHlink>
    </a:clrScheme>
    <a:fontScheme name="AM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670_01 AMS - Domeinen.potx" id="{0B045C1E-D27F-4473-BF08-1582C100B266}" vid="{5D137B56-4F55-4926-A811-53FAE460B702}"/>
    </a:ext>
  </a:extLst>
</a:theme>
</file>

<file path=ppt/theme/theme2.xml><?xml version="1.0" encoding="utf-8"?>
<a:theme xmlns:a="http://schemas.openxmlformats.org/drawingml/2006/main" name="AMS Full-Time Masters 1">
  <a:themeElements>
    <a:clrScheme name="Full-Time Masters 1">
      <a:dk1>
        <a:sysClr val="windowText" lastClr="000000"/>
      </a:dk1>
      <a:lt1>
        <a:sysClr val="window" lastClr="FFFFFF"/>
      </a:lt1>
      <a:dk2>
        <a:srgbClr val="01A6B9"/>
      </a:dk2>
      <a:lt2>
        <a:srgbClr val="F5F5F5"/>
      </a:lt2>
      <a:accent1>
        <a:srgbClr val="C8C8C8"/>
      </a:accent1>
      <a:accent2>
        <a:srgbClr val="F22600"/>
      </a:accent2>
      <a:accent3>
        <a:srgbClr val="FFDC19"/>
      </a:accent3>
      <a:accent4>
        <a:srgbClr val="9B2C93"/>
      </a:accent4>
      <a:accent5>
        <a:srgbClr val="FF6400"/>
      </a:accent5>
      <a:accent6>
        <a:srgbClr val="F0E6DC"/>
      </a:accent6>
      <a:hlink>
        <a:srgbClr val="000000"/>
      </a:hlink>
      <a:folHlink>
        <a:srgbClr val="01A8B9"/>
      </a:folHlink>
    </a:clrScheme>
    <a:fontScheme name="AM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670_01 AMS - Domeinen.potx" id="{0B045C1E-D27F-4473-BF08-1582C100B266}" vid="{2727500C-CA48-4A6A-B43D-DD6BAE4D4C58}"/>
    </a:ext>
  </a:extLst>
</a:theme>
</file>

<file path=ppt/theme/theme3.xml><?xml version="1.0" encoding="utf-8"?>
<a:theme xmlns:a="http://schemas.openxmlformats.org/drawingml/2006/main" name="AMS Business Professionals">
  <a:themeElements>
    <a:clrScheme name="Business Professionals">
      <a:dk1>
        <a:sysClr val="windowText" lastClr="000000"/>
      </a:dk1>
      <a:lt1>
        <a:sysClr val="window" lastClr="FFFFFF"/>
      </a:lt1>
      <a:dk2>
        <a:srgbClr val="C8C3E6"/>
      </a:dk2>
      <a:lt2>
        <a:srgbClr val="F5F5F5"/>
      </a:lt2>
      <a:accent1>
        <a:srgbClr val="A57D2D"/>
      </a:accent1>
      <a:accent2>
        <a:srgbClr val="4EAF01"/>
      </a:accent2>
      <a:accent3>
        <a:srgbClr val="01A6B9"/>
      </a:accent3>
      <a:accent4>
        <a:srgbClr val="9B2C93"/>
      </a:accent4>
      <a:accent5>
        <a:srgbClr val="F0E6DC"/>
      </a:accent5>
      <a:accent6>
        <a:srgbClr val="FFDC19"/>
      </a:accent6>
      <a:hlink>
        <a:srgbClr val="000000"/>
      </a:hlink>
      <a:folHlink>
        <a:srgbClr val="C8C3E6"/>
      </a:folHlink>
    </a:clrScheme>
    <a:fontScheme name="AM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670_01 AMS - Domeinen.potx" id="{0B045C1E-D27F-4473-BF08-1582C100B266}" vid="{4F51178A-C45D-4F57-84EA-43986E0E8EBD}"/>
    </a:ext>
  </a:extLst>
</a:theme>
</file>

<file path=ppt/theme/theme4.xml><?xml version="1.0" encoding="utf-8"?>
<a:theme xmlns:a="http://schemas.openxmlformats.org/drawingml/2006/main" name="AMS Alumni">
  <a:themeElements>
    <a:clrScheme name="Alumni">
      <a:dk1>
        <a:sysClr val="windowText" lastClr="000000"/>
      </a:dk1>
      <a:lt1>
        <a:sysClr val="window" lastClr="FFFFFF"/>
      </a:lt1>
      <a:dk2>
        <a:srgbClr val="A57D2D"/>
      </a:dk2>
      <a:lt2>
        <a:srgbClr val="F5F5F5"/>
      </a:lt2>
      <a:accent1>
        <a:srgbClr val="C8C8C8"/>
      </a:accent1>
      <a:accent2>
        <a:srgbClr val="C8C3E6"/>
      </a:accent2>
      <a:accent3>
        <a:srgbClr val="4EAF01"/>
      </a:accent3>
      <a:accent4>
        <a:srgbClr val="01A8B9"/>
      </a:accent4>
      <a:accent5>
        <a:srgbClr val="FFDC19"/>
      </a:accent5>
      <a:accent6>
        <a:srgbClr val="F0E6DC"/>
      </a:accent6>
      <a:hlink>
        <a:srgbClr val="000000"/>
      </a:hlink>
      <a:folHlink>
        <a:srgbClr val="A57D2D"/>
      </a:folHlink>
    </a:clrScheme>
    <a:fontScheme name="AM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670_01 AMS - Domeinen.potx" id="{0B045C1E-D27F-4473-BF08-1582C100B266}" vid="{51CAB578-D7AF-4861-8D9D-31D57EF991C9}"/>
    </a:ext>
  </a:extLst>
</a:theme>
</file>

<file path=ppt/theme/theme5.xml><?xml version="1.0" encoding="utf-8"?>
<a:theme xmlns:a="http://schemas.openxmlformats.org/drawingml/2006/main" name="AMS Corporate">
  <a:themeElements>
    <a:clrScheme name="Corporate">
      <a:dk1>
        <a:sysClr val="windowText" lastClr="000000"/>
      </a:dk1>
      <a:lt1>
        <a:sysClr val="window" lastClr="FFFFFF"/>
      </a:lt1>
      <a:dk2>
        <a:srgbClr val="F0E6DC"/>
      </a:dk2>
      <a:lt2>
        <a:srgbClr val="F5F5F5"/>
      </a:lt2>
      <a:accent1>
        <a:srgbClr val="C8C8C8"/>
      </a:accent1>
      <a:accent2>
        <a:srgbClr val="C8C3E6"/>
      </a:accent2>
      <a:accent3>
        <a:srgbClr val="A57D2D"/>
      </a:accent3>
      <a:accent4>
        <a:srgbClr val="FF6400"/>
      </a:accent4>
      <a:accent5>
        <a:srgbClr val="FFDC19"/>
      </a:accent5>
      <a:accent6>
        <a:srgbClr val="01A8B9"/>
      </a:accent6>
      <a:hlink>
        <a:srgbClr val="000000"/>
      </a:hlink>
      <a:folHlink>
        <a:srgbClr val="F0E6DC"/>
      </a:folHlink>
    </a:clrScheme>
    <a:fontScheme name="AM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670_01 AMS - Domeinen.potx" id="{0B045C1E-D27F-4473-BF08-1582C100B266}" vid="{69718D58-B4FE-4395-B85A-158349EDC18F}"/>
    </a:ext>
  </a:extLst>
</a:theme>
</file>

<file path=ppt/theme/theme6.xml><?xml version="1.0" encoding="utf-8"?>
<a:theme xmlns:a="http://schemas.openxmlformats.org/drawingml/2006/main" name="1_AMS Research &amp; Valorization">
  <a:themeElements>
    <a:clrScheme name="Research &amp; Valorization">
      <a:dk1>
        <a:sysClr val="windowText" lastClr="000000"/>
      </a:dk1>
      <a:lt1>
        <a:sysClr val="window" lastClr="FFFFFF"/>
      </a:lt1>
      <a:dk2>
        <a:srgbClr val="4EAF01"/>
      </a:dk2>
      <a:lt2>
        <a:srgbClr val="F5F5F5"/>
      </a:lt2>
      <a:accent1>
        <a:srgbClr val="C8C8C8"/>
      </a:accent1>
      <a:accent2>
        <a:srgbClr val="A57D2D"/>
      </a:accent2>
      <a:accent3>
        <a:srgbClr val="C8C3E6"/>
      </a:accent3>
      <a:accent4>
        <a:srgbClr val="01A6B9"/>
      </a:accent4>
      <a:accent5>
        <a:srgbClr val="FFDC19"/>
      </a:accent5>
      <a:accent6>
        <a:srgbClr val="FF6400"/>
      </a:accent6>
      <a:hlink>
        <a:srgbClr val="000000"/>
      </a:hlink>
      <a:folHlink>
        <a:srgbClr val="4EAF01"/>
      </a:folHlink>
    </a:clrScheme>
    <a:fontScheme name="AM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670_01 AMS - Domeinen.potx" id="{0B045C1E-D27F-4473-BF08-1582C100B266}" vid="{5D137B56-4F55-4926-A811-53FAE460B70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FA3A9F39FF3642A75EFBBA2AA98447" ma:contentTypeVersion="10" ma:contentTypeDescription="Een nieuw document maken." ma:contentTypeScope="" ma:versionID="c19cc87daf45111a1f5bf70636f23467">
  <xsd:schema xmlns:xsd="http://www.w3.org/2001/XMLSchema" xmlns:xs="http://www.w3.org/2001/XMLSchema" xmlns:p="http://schemas.microsoft.com/office/2006/metadata/properties" xmlns:ns2="730734cb-1923-4ac9-aa4e-b7398eb50c44" xmlns:ns3="66ec12e9-c321-402d-a4d6-3734c0bce8da" targetNamespace="http://schemas.microsoft.com/office/2006/metadata/properties" ma:root="true" ma:fieldsID="a8b55a2063c30d1c83a4abcb0506abfc" ns2:_="" ns3:_="">
    <xsd:import namespace="730734cb-1923-4ac9-aa4e-b7398eb50c44"/>
    <xsd:import namespace="66ec12e9-c321-402d-a4d6-3734c0bce8d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0734cb-1923-4ac9-aa4e-b7398eb50c44"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ec12e9-c321-402d-a4d6-3734c0bce8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A61F81-6FD4-4E25-9C06-2A5A53960C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0734cb-1923-4ac9-aa4e-b7398eb50c44"/>
    <ds:schemaRef ds:uri="66ec12e9-c321-402d-a4d6-3734c0bce8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226D67-FC00-4D56-B0E0-56C2AADA97D2}">
  <ds:schemaRefs>
    <ds:schemaRef ds:uri="http://schemas.microsoft.com/sharepoint/v3/contenttype/forms"/>
  </ds:schemaRefs>
</ds:datastoreItem>
</file>

<file path=customXml/itemProps3.xml><?xml version="1.0" encoding="utf-8"?>
<ds:datastoreItem xmlns:ds="http://schemas.openxmlformats.org/officeDocument/2006/customXml" ds:itemID="{6F0FDD2C-5A02-4F13-98C3-A33773E381AD}">
  <ds:schemaRefs>
    <ds:schemaRef ds:uri="730734cb-1923-4ac9-aa4e-b7398eb50c44"/>
    <ds:schemaRef ds:uri="http://purl.org/dc/terms/"/>
    <ds:schemaRef ds:uri="http://www.w3.org/XML/1998/namespace"/>
    <ds:schemaRef ds:uri="http://purl.org/dc/dcmityp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66ec12e9-c321-402d-a4d6-3734c0bce8da"/>
  </ds:schemaRefs>
</ds:datastoreItem>
</file>

<file path=docProps/app.xml><?xml version="1.0" encoding="utf-8"?>
<Properties xmlns="http://schemas.openxmlformats.org/officeDocument/2006/extended-properties" xmlns:vt="http://schemas.openxmlformats.org/officeDocument/2006/docPropsVTypes">
  <Template>190670_01 AMS - Domeinen</Template>
  <TotalTime>20447</TotalTime>
  <Words>1190</Words>
  <Application>Microsoft Office PowerPoint</Application>
  <PresentationFormat>Widescreen</PresentationFormat>
  <Paragraphs>227</Paragraphs>
  <Slides>18</Slides>
  <Notes>10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18</vt:i4>
      </vt:variant>
    </vt:vector>
  </HeadingPairs>
  <TitlesOfParts>
    <vt:vector size="30" baseType="lpstr">
      <vt:lpstr>Arial</vt:lpstr>
      <vt:lpstr>Calibri</vt:lpstr>
      <vt:lpstr>Georgia</vt:lpstr>
      <vt:lpstr>Lava Std</vt:lpstr>
      <vt:lpstr>Times</vt:lpstr>
      <vt:lpstr>Wingdings</vt:lpstr>
      <vt:lpstr>AMS Research &amp; Valorization</vt:lpstr>
      <vt:lpstr>AMS Full-Time Masters 1</vt:lpstr>
      <vt:lpstr>AMS Business Professionals</vt:lpstr>
      <vt:lpstr>AMS Alumni</vt:lpstr>
      <vt:lpstr>AMS Corporate</vt:lpstr>
      <vt:lpstr>1_AMS Research &amp; Valorization</vt:lpstr>
      <vt:lpstr>Duurzame Loopbanen voor Toekomstbestendige Organisaties en Medewerkers</vt:lpstr>
      <vt:lpstr>PowerPoint Presentation</vt:lpstr>
      <vt:lpstr>Duurzaam loopbaanbeleid:  “employment &amp; employability”</vt:lpstr>
      <vt:lpstr>Externe arbeidsmarkt </vt:lpstr>
      <vt:lpstr>Externe arbeidsmarkt  </vt:lpstr>
      <vt:lpstr>Plannen voor aanwerving / ontslag</vt:lpstr>
      <vt:lpstr>Plannen voor externe flexibiliteit</vt:lpstr>
      <vt:lpstr>Duurzaam loopbaanbeleid:  “employment &amp; employability”</vt:lpstr>
      <vt:lpstr>Interne arbeidsmarkt  </vt:lpstr>
      <vt:lpstr>Manier van werken verandert: Telewerk</vt:lpstr>
      <vt:lpstr>Het gaat om meer dan een andere manier van werken</vt:lpstr>
      <vt:lpstr>Anticiperen versus reageren</vt:lpstr>
      <vt:lpstr>Anticiperen versus reageren Vaardigheden voor de Toekomst</vt:lpstr>
      <vt:lpstr>Waarin opleiden?</vt:lpstr>
      <vt:lpstr>Competentie- en loopbaanontwikkeling gaan hand in hand</vt:lpstr>
      <vt:lpstr>Duurzaam loopbaanbeleid:  “employment &amp; employability”</vt:lpstr>
      <vt:lpstr>Transformaties verankeren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Scheipers, Geert</dc:creator>
  <cp:lastModifiedBy>De Vos Ans</cp:lastModifiedBy>
  <cp:revision>191</cp:revision>
  <cp:lastPrinted>2019-10-25T08:54:38Z</cp:lastPrinted>
  <dcterms:created xsi:type="dcterms:W3CDTF">2019-08-29T18:45:15Z</dcterms:created>
  <dcterms:modified xsi:type="dcterms:W3CDTF">2020-07-02T10:31:03Z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0x010100EAFA3A9F39FF3642A75EFBBA2AA98447</vt:lpwstr>
  </property>
</Properties>
</file>